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374" r:id="rId3"/>
    <p:sldId id="373" r:id="rId4"/>
    <p:sldId id="375" r:id="rId5"/>
    <p:sldId id="350" r:id="rId6"/>
    <p:sldId id="378" r:id="rId7"/>
    <p:sldId id="371" r:id="rId8"/>
    <p:sldId id="377" r:id="rId9"/>
    <p:sldId id="379" r:id="rId10"/>
    <p:sldId id="380" r:id="rId11"/>
    <p:sldId id="367" r:id="rId12"/>
    <p:sldId id="36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9D4"/>
    <a:srgbClr val="023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4C7D5-C050-4795-A7AF-AA21F8E8E0B3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E8321-CFDC-4B4D-AD4D-3A543D5D6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77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20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8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50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4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6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36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3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75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2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6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9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E8321-CFDC-4B4D-AD4D-3A543D5D6D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6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8A17-75AC-4D7F-A7E7-229899C579AA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506A-2D30-411F-A283-28715B70E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9"/>
          <a:stretch>
            <a:fillRect/>
          </a:stretch>
        </p:blipFill>
        <p:spPr>
          <a:xfrm>
            <a:off x="1" y="3931366"/>
            <a:ext cx="5860960" cy="29266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00" y="4510672"/>
            <a:ext cx="3094109" cy="1966463"/>
          </a:xfrm>
          <a:prstGeom prst="rect">
            <a:avLst/>
          </a:prstGeom>
        </p:spPr>
      </p:pic>
      <p:sp>
        <p:nvSpPr>
          <p:cNvPr id="9" name="椭圆 8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580365" y="1541432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0" name="椭圆 9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4016927" y="703897"/>
            <a:ext cx="48000" cy="480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1" name="椭圆 10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0662961" y="4955263"/>
            <a:ext cx="48000" cy="480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2" name="椭圆 11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3764880" y="2265705"/>
            <a:ext cx="48000" cy="48000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4" name="椭圆 1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239349" y="3797689"/>
            <a:ext cx="48000" cy="48000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5" name="椭圆 14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824745" y="655897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6" name="椭圆 15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2975133" y="1673490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8" name="椭圆 17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2789489" y="464521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9" name="椭圆 18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0437340" y="4361948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0" name="椭圆 19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1599840" y="4026897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2" name="椭圆 21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1551840" y="304134"/>
            <a:ext cx="48000" cy="480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7" name="椭圆 16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580365" y="950277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1" name="椭圆 20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019383" y="2634489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3" name="椭圆 22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456092" y="1211899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4" name="椭圆 2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1504057" y="1510366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5" name="椭圆 24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0563210" y="785680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2874" y="1371975"/>
            <a:ext cx="74896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太  空  一  日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698153" y="2368540"/>
            <a:ext cx="6716512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364980" y="2580051"/>
            <a:ext cx="165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杨利伟</a:t>
            </a:r>
          </a:p>
        </p:txBody>
      </p:sp>
      <p:cxnSp>
        <p:nvCxnSpPr>
          <p:cNvPr id="30" name="直接连接符 29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CxnSpPr/>
          <p:nvPr/>
        </p:nvCxnSpPr>
        <p:spPr>
          <a:xfrm flipH="1">
            <a:off x="5860960" y="5296871"/>
            <a:ext cx="1466418" cy="1816884"/>
          </a:xfrm>
          <a:prstGeom prst="line">
            <a:avLst/>
          </a:prstGeom>
          <a:ln w="6350" cap="rnd"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CxnSpPr/>
          <p:nvPr/>
        </p:nvCxnSpPr>
        <p:spPr>
          <a:xfrm flipH="1">
            <a:off x="5758052" y="4250511"/>
            <a:ext cx="1672234" cy="2068049"/>
          </a:xfrm>
          <a:prstGeom prst="line">
            <a:avLst/>
          </a:prstGeom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2452698">
            <a:off x="6761530" y="3996819"/>
            <a:ext cx="466931" cy="1499561"/>
          </a:xfrm>
          <a:prstGeom prst="ellipse">
            <a:avLst/>
          </a:prstGeom>
          <a:gradFill>
            <a:gsLst>
              <a:gs pos="54000">
                <a:srgbClr val="EDEDED">
                  <a:alpha val="0"/>
                </a:srgbClr>
              </a:gs>
              <a:gs pos="0">
                <a:schemeClr val="bg1">
                  <a:lumMod val="75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3000509000000000000" pitchFamily="65" charset="-122"/>
              <a:ea typeface="方正黑体简体" panose="03000509000000000000" pitchFamily="65" charset="-122"/>
              <a:sym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9017" y="3614856"/>
            <a:ext cx="430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杭州娃哈哈双语学校  王璇</a:t>
            </a:r>
          </a:p>
        </p:txBody>
      </p:sp>
      <p:pic>
        <p:nvPicPr>
          <p:cNvPr id="32" name="Picture 2" descr="15444507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38">
            <a:off x="365284" y="3044462"/>
            <a:ext cx="4893982" cy="3353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9" name="文本框 1"/>
          <p:cNvSpPr txBox="1">
            <a:spLocks noChangeArrowheads="1"/>
          </p:cNvSpPr>
          <p:nvPr/>
        </p:nvSpPr>
        <p:spPr bwMode="auto">
          <a:xfrm>
            <a:off x="623888" y="620713"/>
            <a:ext cx="468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部编版初中语文七年级下册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16140"/>
              </p:ext>
            </p:extLst>
          </p:nvPr>
        </p:nvGraphicFramePr>
        <p:xfrm>
          <a:off x="1180820" y="1818261"/>
          <a:ext cx="10094586" cy="457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91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跳读关键词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意外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心理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行为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精神品质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第一次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第二次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第三次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第四次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第五次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第六次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786486" y="2563755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共振叠加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592619" y="2574294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意外出现了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967486" y="2493220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非常痛苦、我真的以为自己要牺牲了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251139" y="2493220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心理素质好，冷静、沉着，不怕牺牲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797690" y="3896255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“本末倒置”，容易诱发空间运动病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566138" y="3906793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突发的、原因不明、没有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预案的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016095" y="403000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靠意志克服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262063" y="4018324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意志力顽强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847012" y="3356458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没有看到长城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85909" y="337231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但是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305959" y="3352629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严谨、细致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801361" y="4558210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出现神秘的敲击声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2537818" y="4568749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原因不明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23636" y="4592965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紧张，边听边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看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261919" y="464144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求实、细致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23492" y="5257016"/>
            <a:ext cx="229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返程时舷窗出现裂纹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566138" y="5267555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惊慌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7006585" y="527717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非常紧张、恐惧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9231208" y="5252265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细致、冷静理智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4739842" y="584867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抛伞过程折磨人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559880" y="5859211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不知道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怎么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回事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7016095" y="5813927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折磨人、吓一跳、踏实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9260563" y="5843921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忍耐力强，冷静 </a:t>
            </a:r>
          </a:p>
          <a:p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25" name="Group 4"/>
          <p:cNvGrpSpPr>
            <a:grpSpLocks noChangeAspect="1"/>
          </p:cNvGrpSpPr>
          <p:nvPr/>
        </p:nvGrpSpPr>
        <p:grpSpPr bwMode="auto">
          <a:xfrm>
            <a:off x="540598" y="366725"/>
            <a:ext cx="8123504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126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7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8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9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0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1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2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3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4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5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6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7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8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9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2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4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5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6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7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8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9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0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1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2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3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4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5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6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7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8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9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0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1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2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3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4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5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6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7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8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9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0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71" name="文本框 170"/>
          <p:cNvSpPr txBox="1"/>
          <p:nvPr/>
        </p:nvSpPr>
        <p:spPr>
          <a:xfrm>
            <a:off x="1427319" y="337734"/>
            <a:ext cx="6237598" cy="637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跳读式浏览，“批注法”品析人物形象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016095" y="3270987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几次努力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寻找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，但没有结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果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6971035" y="1807722"/>
            <a:ext cx="2088898" cy="4573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9213454" y="1807722"/>
            <a:ext cx="2048281" cy="4573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9213454" y="1214037"/>
            <a:ext cx="2061952" cy="403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大众认知的“英雄”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7052126" y="1189034"/>
            <a:ext cx="2061952" cy="403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真实的“英雄”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2258685" y="3162531"/>
            <a:ext cx="3705034" cy="198674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自传</a:t>
            </a:r>
            <a:endParaRPr lang="en-US" altLang="zh-CN" sz="4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真 实 性</a:t>
            </a:r>
            <a:endParaRPr lang="zh-CN" alt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182723" y="1479426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540598" y="366725"/>
            <a:ext cx="3200822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1146780" y="539234"/>
            <a:ext cx="19935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拓展阅读</a:t>
            </a:r>
          </a:p>
        </p:txBody>
      </p:sp>
      <p:sp>
        <p:nvSpPr>
          <p:cNvPr id="64" name="任意多边形 63"/>
          <p:cNvSpPr/>
          <p:nvPr/>
        </p:nvSpPr>
        <p:spPr>
          <a:xfrm>
            <a:off x="847300" y="1489927"/>
            <a:ext cx="6696508" cy="1010692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黑体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587" y="1830134"/>
            <a:ext cx="10550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从小标题中</a:t>
            </a:r>
            <a:r>
              <a:rPr lang="zh-CN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总结</a:t>
            </a:r>
            <a:r>
              <a:rPr lang="zh-CN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出杨利伟</a:t>
            </a:r>
            <a:r>
              <a:rPr lang="zh-CN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的哪些信息呢？</a:t>
            </a:r>
          </a:p>
          <a:p>
            <a:pPr indent="304800" algn="just">
              <a:spcAft>
                <a:spcPts val="0"/>
              </a:spcAft>
            </a:pPr>
            <a:endParaRPr lang="zh-CN" alt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26" name="Picture 2" descr="b2d375a754f6ae68c209b51feee7d7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7012" r="14049" b="7346"/>
          <a:stretch/>
        </p:blipFill>
        <p:spPr bwMode="auto">
          <a:xfrm>
            <a:off x="3941072" y="2677844"/>
            <a:ext cx="3448915" cy="3989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78bdc503f4bee6fd1f4ea1b68931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9399" r="12836"/>
          <a:stretch>
            <a:fillRect/>
          </a:stretch>
        </p:blipFill>
        <p:spPr bwMode="auto">
          <a:xfrm>
            <a:off x="7914368" y="756599"/>
            <a:ext cx="3703242" cy="5910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8" y="2792039"/>
            <a:ext cx="2694037" cy="384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4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9"/>
          <a:stretch>
            <a:fillRect/>
          </a:stretch>
        </p:blipFill>
        <p:spPr>
          <a:xfrm>
            <a:off x="0" y="3297678"/>
            <a:ext cx="7130005" cy="35603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00" y="4510672"/>
            <a:ext cx="3094109" cy="1966463"/>
          </a:xfrm>
          <a:prstGeom prst="rect">
            <a:avLst/>
          </a:prstGeom>
        </p:spPr>
      </p:pic>
      <p:sp>
        <p:nvSpPr>
          <p:cNvPr id="9" name="椭圆 8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580365" y="1541432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0" name="椭圆 9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4016927" y="703897"/>
            <a:ext cx="48000" cy="480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1" name="椭圆 10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0662961" y="4955263"/>
            <a:ext cx="48000" cy="480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2" name="椭圆 11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3764880" y="2265705"/>
            <a:ext cx="48000" cy="48000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4" name="椭圆 1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239349" y="3797689"/>
            <a:ext cx="48000" cy="48000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5" name="椭圆 14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824745" y="655897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6" name="椭圆 15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2975133" y="1673490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8" name="椭圆 17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2789489" y="464521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9" name="椭圆 18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0437340" y="4361948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0" name="椭圆 19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11599840" y="4026897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2" name="椭圆 21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1551840" y="304134"/>
            <a:ext cx="48000" cy="480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17" name="椭圆 16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>
            <a:off x="580365" y="950277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1" name="椭圆 20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019383" y="2634489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3" name="椭圆 22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456092" y="1211899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4" name="椭圆 2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1504057" y="1510366"/>
            <a:ext cx="48000" cy="4800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5" name="椭圆 24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19219383">
            <a:off x="10563210" y="785680"/>
            <a:ext cx="33600" cy="336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方正黑体简体" panose="03000509000000000000" pitchFamily="65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2874" y="1371975"/>
            <a:ext cx="74896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感  谢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698153" y="2368540"/>
            <a:ext cx="6716512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" y="1856704"/>
            <a:ext cx="4139480" cy="4244703"/>
          </a:xfrm>
          <a:prstGeom prst="rect">
            <a:avLst/>
          </a:prstGeom>
        </p:spPr>
      </p:pic>
      <p:cxnSp>
        <p:nvCxnSpPr>
          <p:cNvPr id="30" name="直接连接符 29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CxnSpPr/>
          <p:nvPr/>
        </p:nvCxnSpPr>
        <p:spPr>
          <a:xfrm flipH="1">
            <a:off x="5860960" y="5296871"/>
            <a:ext cx="1466418" cy="1816884"/>
          </a:xfrm>
          <a:prstGeom prst="line">
            <a:avLst/>
          </a:prstGeom>
          <a:ln w="6350" cap="rnd"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CxnSpPr/>
          <p:nvPr/>
        </p:nvCxnSpPr>
        <p:spPr>
          <a:xfrm flipH="1">
            <a:off x="5758052" y="4250511"/>
            <a:ext cx="1672234" cy="2068049"/>
          </a:xfrm>
          <a:prstGeom prst="line">
            <a:avLst/>
          </a:prstGeom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/>
          <p:cNvSpPr/>
          <p:nvPr/>
        </p:nvSpPr>
        <p:spPr>
          <a:xfrm rot="2452698">
            <a:off x="6761530" y="3996819"/>
            <a:ext cx="466931" cy="1499561"/>
          </a:xfrm>
          <a:prstGeom prst="ellipse">
            <a:avLst/>
          </a:prstGeom>
          <a:gradFill>
            <a:gsLst>
              <a:gs pos="54000">
                <a:srgbClr val="EDEDED">
                  <a:alpha val="0"/>
                </a:srgbClr>
              </a:gs>
              <a:gs pos="0">
                <a:schemeClr val="bg1">
                  <a:lumMod val="75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3000509000000000000" pitchFamily="65" charset="-122"/>
              <a:ea typeface="方正黑体简体" panose="03000509000000000000" pitchFamily="65" charset="-122"/>
              <a:sym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30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4.07407E-6 L -0.0875 0.18356 " pathEditMode="relative" rAng="0" ptsTypes="AA">
                                      <p:cBhvr>
                                        <p:cTn id="45" dur="1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91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decel="3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4.81481E-6 L -0.06003 0.13263 " pathEditMode="relative" rAng="0" ptsTypes="AA">
                                      <p:cBhvr>
                                        <p:cTn id="50" dur="1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34" grpId="0" bldLvl="0" animBg="1"/>
      <p:bldP spid="34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182723" y="1479426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540598" y="366725"/>
            <a:ext cx="5149865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765078" y="523764"/>
            <a:ext cx="4543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课文的阅读方法：浏览法</a:t>
            </a:r>
          </a:p>
        </p:txBody>
      </p:sp>
      <p:sp>
        <p:nvSpPr>
          <p:cNvPr id="64" name="任意多边形 63"/>
          <p:cNvSpPr/>
          <p:nvPr/>
        </p:nvSpPr>
        <p:spPr>
          <a:xfrm>
            <a:off x="635850" y="1596433"/>
            <a:ext cx="11218924" cy="13601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3160" y="1624887"/>
            <a:ext cx="10550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扫描式浏览：一目数行地扫视文段，迅速提取字里行间的主要信息。 </a:t>
            </a:r>
          </a:p>
        </p:txBody>
      </p:sp>
      <p:sp>
        <p:nvSpPr>
          <p:cNvPr id="54" name="矩形 53"/>
          <p:cNvSpPr/>
          <p:nvPr/>
        </p:nvSpPr>
        <p:spPr>
          <a:xfrm>
            <a:off x="222787" y="3522084"/>
            <a:ext cx="10935351" cy="140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针对小标题提一至两个问题，带着问题扫描式浏览，提取文章主要信息，回答自己提出的问题。</a:t>
            </a:r>
          </a:p>
        </p:txBody>
      </p:sp>
    </p:spTree>
    <p:extLst>
      <p:ext uri="{BB962C8B-B14F-4D97-AF65-F5344CB8AC3E}">
        <p14:creationId xmlns:p14="http://schemas.microsoft.com/office/powerpoint/2010/main" val="7023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182723" y="1479426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145006" y="419579"/>
            <a:ext cx="8895232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1094577" y="463001"/>
            <a:ext cx="7006024" cy="637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扫描式浏览，“问答法”把握文章主要内容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635850" y="1596433"/>
            <a:ext cx="11045610" cy="1905019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9315" y="1147032"/>
            <a:ext cx="10550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1. </a:t>
            </a:r>
            <a:r>
              <a:rPr lang="zh-CN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针对小标题提一至两个问题，带着问题扫描式浏览，提取文章主要信息，回答自己提出的问题。</a:t>
            </a:r>
            <a:endParaRPr lang="zh-CN" altLang="zh-CN" sz="2800" kern="100" dirty="0">
              <a:solidFill>
                <a:schemeClr val="bg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11312" y="3468407"/>
            <a:ext cx="12798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标题一：我以为自己要牺牲了</a:t>
            </a:r>
          </a:p>
        </p:txBody>
      </p:sp>
      <p:sp>
        <p:nvSpPr>
          <p:cNvPr id="56" name="矩形 55"/>
          <p:cNvSpPr/>
          <p:nvPr/>
        </p:nvSpPr>
        <p:spPr>
          <a:xfrm>
            <a:off x="1523141" y="4919174"/>
            <a:ext cx="1279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提问：发生了什么，“我”以为自己要牺牲了？</a:t>
            </a:r>
          </a:p>
        </p:txBody>
      </p:sp>
      <p:sp>
        <p:nvSpPr>
          <p:cNvPr id="55" name="矩形 54"/>
          <p:cNvSpPr/>
          <p:nvPr/>
        </p:nvSpPr>
        <p:spPr>
          <a:xfrm>
            <a:off x="1555688" y="5785166"/>
            <a:ext cx="79691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重点关注“原因”</a:t>
            </a:r>
          </a:p>
        </p:txBody>
      </p:sp>
    </p:spTree>
    <p:extLst>
      <p:ext uri="{BB962C8B-B14F-4D97-AF65-F5344CB8AC3E}">
        <p14:creationId xmlns:p14="http://schemas.microsoft.com/office/powerpoint/2010/main" val="32193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014729" y="763971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855851" y="2608442"/>
            <a:ext cx="10532226" cy="1678067"/>
            <a:chOff x="2364" y="234"/>
            <a:chExt cx="2556" cy="926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2755929" y="3008419"/>
            <a:ext cx="72682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扫描式浏览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进行时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6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411930" y="2811400"/>
            <a:ext cx="6345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标题二：我看到了什么</a:t>
            </a:r>
            <a:endParaRPr lang="zh-CN" altLang="zh-CN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01634" y="3886874"/>
            <a:ext cx="8577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标题三：神秘的敲击声</a:t>
            </a:r>
          </a:p>
        </p:txBody>
      </p:sp>
      <p:sp>
        <p:nvSpPr>
          <p:cNvPr id="53" name="矩形 52"/>
          <p:cNvSpPr/>
          <p:nvPr/>
        </p:nvSpPr>
        <p:spPr>
          <a:xfrm>
            <a:off x="411930" y="4992135"/>
            <a:ext cx="12798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</a:t>
            </a:r>
            <a:r>
              <a:rPr lang="zh-CN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归途如此惊心动魄</a:t>
            </a:r>
            <a:endParaRPr lang="zh-CN" altLang="zh-CN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97922" y="1735926"/>
            <a:ext cx="819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标题一：我以为自己要牺牲了</a:t>
            </a:r>
          </a:p>
        </p:txBody>
      </p:sp>
      <p:sp>
        <p:nvSpPr>
          <p:cNvPr id="2" name="矩形 1"/>
          <p:cNvSpPr/>
          <p:nvPr/>
        </p:nvSpPr>
        <p:spPr>
          <a:xfrm>
            <a:off x="5942248" y="177000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起飞时，发生了</a:t>
            </a:r>
            <a:r>
              <a:rPr lang="en-US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26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秒的共振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485010" y="2805074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飞行中，看到地球上各大洲和各个国家的方位</a:t>
            </a:r>
          </a:p>
        </p:txBody>
      </p:sp>
      <p:sp>
        <p:nvSpPr>
          <p:cNvPr id="60" name="矩形 59"/>
          <p:cNvSpPr/>
          <p:nvPr/>
        </p:nvSpPr>
        <p:spPr>
          <a:xfrm>
            <a:off x="4520337" y="3957061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飞行中，听到了至今原因未明的神秘敲击声</a:t>
            </a:r>
          </a:p>
        </p:txBody>
      </p:sp>
      <p:sp>
        <p:nvSpPr>
          <p:cNvPr id="61" name="矩形 60"/>
          <p:cNvSpPr/>
          <p:nvPr/>
        </p:nvSpPr>
        <p:spPr>
          <a:xfrm>
            <a:off x="5058946" y="4985550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返程时，经历了一个痛苦的抛伞过程</a:t>
            </a:r>
          </a:p>
        </p:txBody>
      </p:sp>
      <p:sp>
        <p:nvSpPr>
          <p:cNvPr id="3" name="椭圆 2"/>
          <p:cNvSpPr/>
          <p:nvPr/>
        </p:nvSpPr>
        <p:spPr>
          <a:xfrm>
            <a:off x="4236719" y="1456674"/>
            <a:ext cx="7816391" cy="485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9883821" y="649466"/>
            <a:ext cx="1733014" cy="102481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97334" y="914294"/>
            <a:ext cx="113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  点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72254" y="2616954"/>
            <a:ext cx="3705034" cy="198674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自传</a:t>
            </a:r>
            <a:endParaRPr lang="en-US" altLang="zh-C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典 型 性</a:t>
            </a:r>
          </a:p>
        </p:txBody>
      </p:sp>
      <p:grpSp>
        <p:nvGrpSpPr>
          <p:cNvPr id="62" name="Group 4"/>
          <p:cNvGrpSpPr>
            <a:grpSpLocks noChangeAspect="1"/>
          </p:cNvGrpSpPr>
          <p:nvPr/>
        </p:nvGrpSpPr>
        <p:grpSpPr bwMode="auto">
          <a:xfrm>
            <a:off x="145006" y="419579"/>
            <a:ext cx="8895232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9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0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1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2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4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5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6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7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8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9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0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1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2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3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4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5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6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7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8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9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0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1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2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4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5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6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7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8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9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0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1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2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55" name="文本框 154"/>
          <p:cNvSpPr txBox="1"/>
          <p:nvPr/>
        </p:nvSpPr>
        <p:spPr>
          <a:xfrm>
            <a:off x="1094577" y="463001"/>
            <a:ext cx="7006024" cy="637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扫描式浏览，“问答法”把握文章主要内容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6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  <p:bldP spid="60" grpId="0"/>
      <p:bldP spid="61" grpId="0"/>
      <p:bldP spid="3" grpId="0" animBg="1"/>
      <p:bldP spid="4" grpId="0" animBg="1"/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182723" y="1479426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635850" y="1596433"/>
            <a:ext cx="11045610" cy="172930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5314" y="1564939"/>
            <a:ext cx="10550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跳读式浏览：根据一定的目的或某种需要，舍弃一部分不读，只快速阅读相关的部分。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653668" y="3466334"/>
            <a:ext cx="12798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聚焦“意外”</a:t>
            </a:r>
            <a:endParaRPr lang="zh-CN" altLang="zh-CN" sz="2800" kern="1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540598" y="366725"/>
            <a:ext cx="5149865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5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8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9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1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8" name="文本框 147"/>
          <p:cNvSpPr txBox="1"/>
          <p:nvPr/>
        </p:nvSpPr>
        <p:spPr>
          <a:xfrm>
            <a:off x="762257" y="571972"/>
            <a:ext cx="4543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课文的阅读方法：浏览法</a:t>
            </a:r>
          </a:p>
        </p:txBody>
      </p:sp>
    </p:spTree>
    <p:extLst>
      <p:ext uri="{BB962C8B-B14F-4D97-AF65-F5344CB8AC3E}">
        <p14:creationId xmlns:p14="http://schemas.microsoft.com/office/powerpoint/2010/main" val="35105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182723" y="1479426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540598" y="366725"/>
            <a:ext cx="7864100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1323082" y="545621"/>
            <a:ext cx="62375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跳读式浏览，“批注法”品析人物形象</a:t>
            </a:r>
          </a:p>
        </p:txBody>
      </p:sp>
      <p:sp>
        <p:nvSpPr>
          <p:cNvPr id="64" name="任意多边形 63"/>
          <p:cNvSpPr/>
          <p:nvPr/>
        </p:nvSpPr>
        <p:spPr>
          <a:xfrm>
            <a:off x="635850" y="1596432"/>
            <a:ext cx="11045610" cy="4966928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0248" y="2417902"/>
            <a:ext cx="105509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进行跳读式浏览，找到这些“意外”并完成相关任务：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（</a:t>
            </a: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）圈画杨利伟所遇到的惊险和意外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（</a:t>
            </a:r>
            <a:r>
              <a:rPr lang="en-US" altLang="zh-CN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）画出他相应的行为和心理活动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）利用批注法在“意外”旁边写上：</a:t>
            </a:r>
            <a:endParaRPr lang="en-US" altLang="zh-CN" sz="2800" kern="1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</a:t>
            </a:r>
            <a:r>
              <a:rPr lang="zh-CN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从中能看到航天员</a:t>
            </a:r>
            <a:r>
              <a:rPr lang="en-US" altLang="zh-CN" sz="2800" u="sng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    </a:t>
            </a:r>
            <a:r>
              <a:rPr lang="zh-CN" alt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的精神品质</a:t>
            </a:r>
            <a:endParaRPr lang="zh-CN" altLang="en-US" sz="2800" kern="1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3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15440"/>
              </p:ext>
            </p:extLst>
          </p:nvPr>
        </p:nvGraphicFramePr>
        <p:xfrm>
          <a:off x="1180820" y="1818261"/>
          <a:ext cx="10094586" cy="457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91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跳读关键词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意外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心理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行为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精神品质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第一次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第二次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第三次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第四次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第五次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第六次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文本框 54"/>
          <p:cNvSpPr txBox="1"/>
          <p:nvPr/>
        </p:nvSpPr>
        <p:spPr>
          <a:xfrm>
            <a:off x="7085428" y="2561972"/>
            <a:ext cx="21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非常痛苦、我真的以为自己要牺牲了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2463549" y="270047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意外出现了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4767327" y="2700472"/>
            <a:ext cx="2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共振叠加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50" name="Group 4"/>
          <p:cNvGrpSpPr>
            <a:grpSpLocks noChangeAspect="1"/>
          </p:cNvGrpSpPr>
          <p:nvPr/>
        </p:nvGrpSpPr>
        <p:grpSpPr bwMode="auto">
          <a:xfrm>
            <a:off x="540598" y="366725"/>
            <a:ext cx="7864100" cy="787401"/>
            <a:chOff x="2364" y="234"/>
            <a:chExt cx="2556" cy="926"/>
          </a:xfrm>
          <a:solidFill>
            <a:schemeClr val="bg1"/>
          </a:solidFill>
        </p:grpSpPr>
        <p:sp>
          <p:nvSpPr>
            <p:cNvPr id="151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2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3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4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5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6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7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8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9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0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1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2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3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4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6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7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8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9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0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1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2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3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4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5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6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7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8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9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0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1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2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3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4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6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7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8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9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0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1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2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3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4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5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96" name="文本框 195"/>
          <p:cNvSpPr txBox="1"/>
          <p:nvPr/>
        </p:nvSpPr>
        <p:spPr>
          <a:xfrm>
            <a:off x="1323082" y="545621"/>
            <a:ext cx="62375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跳读式浏览，“批注法”品析人物形象</a:t>
            </a:r>
          </a:p>
        </p:txBody>
      </p:sp>
    </p:spTree>
    <p:extLst>
      <p:ext uri="{BB962C8B-B14F-4D97-AF65-F5344CB8AC3E}">
        <p14:creationId xmlns:p14="http://schemas.microsoft.com/office/powerpoint/2010/main" val="26239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5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014729" y="763971"/>
            <a:ext cx="355276" cy="34396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3CB9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855851" y="2608442"/>
            <a:ext cx="10532226" cy="1678067"/>
            <a:chOff x="2364" y="234"/>
            <a:chExt cx="2556" cy="926"/>
          </a:xfrm>
          <a:solidFill>
            <a:schemeClr val="bg1"/>
          </a:solidFill>
        </p:grpSpPr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2364" y="234"/>
              <a:ext cx="2556" cy="926"/>
            </a:xfrm>
            <a:custGeom>
              <a:avLst/>
              <a:gdLst>
                <a:gd name="T0" fmla="*/ 1057 w 1079"/>
                <a:gd name="T1" fmla="*/ 96 h 389"/>
                <a:gd name="T2" fmla="*/ 1077 w 1079"/>
                <a:gd name="T3" fmla="*/ 44 h 389"/>
                <a:gd name="T4" fmla="*/ 1072 w 1079"/>
                <a:gd name="T5" fmla="*/ 26 h 389"/>
                <a:gd name="T6" fmla="*/ 1065 w 1079"/>
                <a:gd name="T7" fmla="*/ 18 h 389"/>
                <a:gd name="T8" fmla="*/ 534 w 1079"/>
                <a:gd name="T9" fmla="*/ 4 h 389"/>
                <a:gd name="T10" fmla="*/ 272 w 1079"/>
                <a:gd name="T11" fmla="*/ 1 h 389"/>
                <a:gd name="T12" fmla="*/ 141 w 1079"/>
                <a:gd name="T13" fmla="*/ 3 h 389"/>
                <a:gd name="T14" fmla="*/ 9 w 1079"/>
                <a:gd name="T15" fmla="*/ 11 h 389"/>
                <a:gd name="T16" fmla="*/ 7 w 1079"/>
                <a:gd name="T17" fmla="*/ 16 h 389"/>
                <a:gd name="T18" fmla="*/ 1 w 1079"/>
                <a:gd name="T19" fmla="*/ 24 h 389"/>
                <a:gd name="T20" fmla="*/ 17 w 1079"/>
                <a:gd name="T21" fmla="*/ 61 h 389"/>
                <a:gd name="T22" fmla="*/ 37 w 1079"/>
                <a:gd name="T23" fmla="*/ 107 h 389"/>
                <a:gd name="T24" fmla="*/ 73 w 1079"/>
                <a:gd name="T25" fmla="*/ 193 h 389"/>
                <a:gd name="T26" fmla="*/ 73 w 1079"/>
                <a:gd name="T27" fmla="*/ 194 h 389"/>
                <a:gd name="T28" fmla="*/ 29 w 1079"/>
                <a:gd name="T29" fmla="*/ 283 h 389"/>
                <a:gd name="T30" fmla="*/ 8 w 1079"/>
                <a:gd name="T31" fmla="*/ 369 h 389"/>
                <a:gd name="T32" fmla="*/ 13 w 1079"/>
                <a:gd name="T33" fmla="*/ 373 h 389"/>
                <a:gd name="T34" fmla="*/ 16 w 1079"/>
                <a:gd name="T35" fmla="*/ 379 h 389"/>
                <a:gd name="T36" fmla="*/ 140 w 1079"/>
                <a:gd name="T37" fmla="*/ 384 h 389"/>
                <a:gd name="T38" fmla="*/ 273 w 1079"/>
                <a:gd name="T39" fmla="*/ 379 h 389"/>
                <a:gd name="T40" fmla="*/ 546 w 1079"/>
                <a:gd name="T41" fmla="*/ 374 h 389"/>
                <a:gd name="T42" fmla="*/ 1065 w 1079"/>
                <a:gd name="T43" fmla="*/ 374 h 389"/>
                <a:gd name="T44" fmla="*/ 1072 w 1079"/>
                <a:gd name="T45" fmla="*/ 366 h 389"/>
                <a:gd name="T46" fmla="*/ 1077 w 1079"/>
                <a:gd name="T47" fmla="*/ 362 h 389"/>
                <a:gd name="T48" fmla="*/ 1050 w 1079"/>
                <a:gd name="T49" fmla="*/ 277 h 389"/>
                <a:gd name="T50" fmla="*/ 1010 w 1079"/>
                <a:gd name="T51" fmla="*/ 196 h 389"/>
                <a:gd name="T52" fmla="*/ 1010 w 1079"/>
                <a:gd name="T53" fmla="*/ 196 h 389"/>
                <a:gd name="T54" fmla="*/ 1010 w 1079"/>
                <a:gd name="T55" fmla="*/ 193 h 389"/>
                <a:gd name="T56" fmla="*/ 1035 w 1079"/>
                <a:gd name="T57" fmla="*/ 138 h 389"/>
                <a:gd name="T58" fmla="*/ 1057 w 1079"/>
                <a:gd name="T59" fmla="*/ 96 h 389"/>
                <a:gd name="T60" fmla="*/ 997 w 1079"/>
                <a:gd name="T61" fmla="*/ 194 h 389"/>
                <a:gd name="T62" fmla="*/ 997 w 1079"/>
                <a:gd name="T63" fmla="*/ 195 h 389"/>
                <a:gd name="T64" fmla="*/ 996 w 1079"/>
                <a:gd name="T65" fmla="*/ 205 h 389"/>
                <a:gd name="T66" fmla="*/ 1037 w 1079"/>
                <a:gd name="T67" fmla="*/ 287 h 389"/>
                <a:gd name="T68" fmla="*/ 1066 w 1079"/>
                <a:gd name="T69" fmla="*/ 359 h 389"/>
                <a:gd name="T70" fmla="*/ 1065 w 1079"/>
                <a:gd name="T71" fmla="*/ 359 h 389"/>
                <a:gd name="T72" fmla="*/ 553 w 1079"/>
                <a:gd name="T73" fmla="*/ 359 h 389"/>
                <a:gd name="T74" fmla="*/ 287 w 1079"/>
                <a:gd name="T75" fmla="*/ 363 h 389"/>
                <a:gd name="T76" fmla="*/ 153 w 1079"/>
                <a:gd name="T77" fmla="*/ 368 h 389"/>
                <a:gd name="T78" fmla="*/ 22 w 1079"/>
                <a:gd name="T79" fmla="*/ 369 h 389"/>
                <a:gd name="T80" fmla="*/ 22 w 1079"/>
                <a:gd name="T81" fmla="*/ 367 h 389"/>
                <a:gd name="T82" fmla="*/ 46 w 1079"/>
                <a:gd name="T83" fmla="*/ 282 h 389"/>
                <a:gd name="T84" fmla="*/ 87 w 1079"/>
                <a:gd name="T85" fmla="*/ 202 h 389"/>
                <a:gd name="T86" fmla="*/ 84 w 1079"/>
                <a:gd name="T87" fmla="*/ 192 h 389"/>
                <a:gd name="T88" fmla="*/ 54 w 1079"/>
                <a:gd name="T89" fmla="*/ 104 h 389"/>
                <a:gd name="T90" fmla="*/ 34 w 1079"/>
                <a:gd name="T91" fmla="*/ 59 h 389"/>
                <a:gd name="T92" fmla="*/ 14 w 1079"/>
                <a:gd name="T93" fmla="*/ 19 h 389"/>
                <a:gd name="T94" fmla="*/ 141 w 1079"/>
                <a:gd name="T95" fmla="*/ 17 h 389"/>
                <a:gd name="T96" fmla="*/ 272 w 1079"/>
                <a:gd name="T97" fmla="*/ 14 h 389"/>
                <a:gd name="T98" fmla="*/ 534 w 1079"/>
                <a:gd name="T99" fmla="*/ 18 h 389"/>
                <a:gd name="T100" fmla="*/ 1061 w 1079"/>
                <a:gd name="T101" fmla="*/ 32 h 389"/>
                <a:gd name="T102" fmla="*/ 1062 w 1079"/>
                <a:gd name="T103" fmla="*/ 35 h 389"/>
                <a:gd name="T104" fmla="*/ 1062 w 1079"/>
                <a:gd name="T105" fmla="*/ 37 h 389"/>
                <a:gd name="T106" fmla="*/ 1060 w 1079"/>
                <a:gd name="T107" fmla="*/ 45 h 389"/>
                <a:gd name="T108" fmla="*/ 1051 w 1079"/>
                <a:gd name="T109" fmla="*/ 68 h 389"/>
                <a:gd name="T110" fmla="*/ 1031 w 1079"/>
                <a:gd name="T111" fmla="*/ 113 h 389"/>
                <a:gd name="T112" fmla="*/ 997 w 1079"/>
                <a:gd name="T113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389">
                  <a:moveTo>
                    <a:pt x="1057" y="96"/>
                  </a:moveTo>
                  <a:cubicBezTo>
                    <a:pt x="1065" y="79"/>
                    <a:pt x="1073" y="62"/>
                    <a:pt x="1077" y="44"/>
                  </a:cubicBezTo>
                  <a:cubicBezTo>
                    <a:pt x="1079" y="38"/>
                    <a:pt x="1078" y="28"/>
                    <a:pt x="1072" y="26"/>
                  </a:cubicBezTo>
                  <a:cubicBezTo>
                    <a:pt x="1072" y="22"/>
                    <a:pt x="1070" y="18"/>
                    <a:pt x="1065" y="18"/>
                  </a:cubicBezTo>
                  <a:cubicBezTo>
                    <a:pt x="888" y="15"/>
                    <a:pt x="711" y="8"/>
                    <a:pt x="534" y="4"/>
                  </a:cubicBezTo>
                  <a:cubicBezTo>
                    <a:pt x="447" y="2"/>
                    <a:pt x="359" y="0"/>
                    <a:pt x="272" y="1"/>
                  </a:cubicBezTo>
                  <a:cubicBezTo>
                    <a:pt x="228" y="1"/>
                    <a:pt x="184" y="1"/>
                    <a:pt x="141" y="3"/>
                  </a:cubicBezTo>
                  <a:cubicBezTo>
                    <a:pt x="97" y="4"/>
                    <a:pt x="52" y="3"/>
                    <a:pt x="9" y="11"/>
                  </a:cubicBezTo>
                  <a:cubicBezTo>
                    <a:pt x="7" y="12"/>
                    <a:pt x="6" y="14"/>
                    <a:pt x="7" y="16"/>
                  </a:cubicBezTo>
                  <a:cubicBezTo>
                    <a:pt x="4" y="17"/>
                    <a:pt x="1" y="20"/>
                    <a:pt x="1" y="24"/>
                  </a:cubicBezTo>
                  <a:cubicBezTo>
                    <a:pt x="3" y="37"/>
                    <a:pt x="12" y="50"/>
                    <a:pt x="17" y="61"/>
                  </a:cubicBezTo>
                  <a:cubicBezTo>
                    <a:pt x="24" y="76"/>
                    <a:pt x="31" y="91"/>
                    <a:pt x="37" y="107"/>
                  </a:cubicBezTo>
                  <a:cubicBezTo>
                    <a:pt x="50" y="135"/>
                    <a:pt x="61" y="165"/>
                    <a:pt x="73" y="19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57" y="223"/>
                    <a:pt x="42" y="253"/>
                    <a:pt x="29" y="283"/>
                  </a:cubicBezTo>
                  <a:cubicBezTo>
                    <a:pt x="18" y="307"/>
                    <a:pt x="0" y="342"/>
                    <a:pt x="8" y="369"/>
                  </a:cubicBezTo>
                  <a:cubicBezTo>
                    <a:pt x="9" y="371"/>
                    <a:pt x="11" y="372"/>
                    <a:pt x="13" y="373"/>
                  </a:cubicBezTo>
                  <a:cubicBezTo>
                    <a:pt x="12" y="376"/>
                    <a:pt x="14" y="378"/>
                    <a:pt x="16" y="379"/>
                  </a:cubicBezTo>
                  <a:cubicBezTo>
                    <a:pt x="57" y="389"/>
                    <a:pt x="99" y="387"/>
                    <a:pt x="140" y="384"/>
                  </a:cubicBezTo>
                  <a:cubicBezTo>
                    <a:pt x="184" y="382"/>
                    <a:pt x="228" y="380"/>
                    <a:pt x="273" y="379"/>
                  </a:cubicBezTo>
                  <a:cubicBezTo>
                    <a:pt x="364" y="376"/>
                    <a:pt x="455" y="374"/>
                    <a:pt x="546" y="374"/>
                  </a:cubicBezTo>
                  <a:cubicBezTo>
                    <a:pt x="719" y="374"/>
                    <a:pt x="892" y="374"/>
                    <a:pt x="1065" y="374"/>
                  </a:cubicBezTo>
                  <a:cubicBezTo>
                    <a:pt x="1070" y="374"/>
                    <a:pt x="1073" y="370"/>
                    <a:pt x="1072" y="366"/>
                  </a:cubicBezTo>
                  <a:cubicBezTo>
                    <a:pt x="1075" y="366"/>
                    <a:pt x="1077" y="364"/>
                    <a:pt x="1077" y="362"/>
                  </a:cubicBezTo>
                  <a:cubicBezTo>
                    <a:pt x="1073" y="333"/>
                    <a:pt x="1061" y="304"/>
                    <a:pt x="1050" y="277"/>
                  </a:cubicBezTo>
                  <a:cubicBezTo>
                    <a:pt x="1039" y="249"/>
                    <a:pt x="1026" y="222"/>
                    <a:pt x="1010" y="196"/>
                  </a:cubicBezTo>
                  <a:cubicBezTo>
                    <a:pt x="1010" y="196"/>
                    <a:pt x="1010" y="196"/>
                    <a:pt x="1010" y="196"/>
                  </a:cubicBezTo>
                  <a:cubicBezTo>
                    <a:pt x="1010" y="195"/>
                    <a:pt x="1010" y="194"/>
                    <a:pt x="1010" y="193"/>
                  </a:cubicBezTo>
                  <a:cubicBezTo>
                    <a:pt x="1008" y="175"/>
                    <a:pt x="1026" y="153"/>
                    <a:pt x="1035" y="138"/>
                  </a:cubicBezTo>
                  <a:cubicBezTo>
                    <a:pt x="1044" y="125"/>
                    <a:pt x="1050" y="111"/>
                    <a:pt x="1057" y="96"/>
                  </a:cubicBezTo>
                  <a:moveTo>
                    <a:pt x="997" y="194"/>
                  </a:moveTo>
                  <a:cubicBezTo>
                    <a:pt x="997" y="195"/>
                    <a:pt x="997" y="195"/>
                    <a:pt x="997" y="195"/>
                  </a:cubicBezTo>
                  <a:cubicBezTo>
                    <a:pt x="995" y="197"/>
                    <a:pt x="994" y="201"/>
                    <a:pt x="996" y="205"/>
                  </a:cubicBezTo>
                  <a:cubicBezTo>
                    <a:pt x="1012" y="231"/>
                    <a:pt x="1025" y="259"/>
                    <a:pt x="1037" y="287"/>
                  </a:cubicBezTo>
                  <a:cubicBezTo>
                    <a:pt x="1047" y="311"/>
                    <a:pt x="1054" y="336"/>
                    <a:pt x="1066" y="359"/>
                  </a:cubicBezTo>
                  <a:cubicBezTo>
                    <a:pt x="1066" y="359"/>
                    <a:pt x="1065" y="359"/>
                    <a:pt x="1065" y="359"/>
                  </a:cubicBezTo>
                  <a:cubicBezTo>
                    <a:pt x="894" y="359"/>
                    <a:pt x="724" y="359"/>
                    <a:pt x="553" y="359"/>
                  </a:cubicBezTo>
                  <a:cubicBezTo>
                    <a:pt x="464" y="359"/>
                    <a:pt x="376" y="360"/>
                    <a:pt x="287" y="363"/>
                  </a:cubicBezTo>
                  <a:cubicBezTo>
                    <a:pt x="243" y="365"/>
                    <a:pt x="198" y="365"/>
                    <a:pt x="153" y="368"/>
                  </a:cubicBezTo>
                  <a:cubicBezTo>
                    <a:pt x="109" y="371"/>
                    <a:pt x="66" y="373"/>
                    <a:pt x="22" y="369"/>
                  </a:cubicBezTo>
                  <a:cubicBezTo>
                    <a:pt x="22" y="368"/>
                    <a:pt x="22" y="368"/>
                    <a:pt x="22" y="367"/>
                  </a:cubicBezTo>
                  <a:cubicBezTo>
                    <a:pt x="18" y="339"/>
                    <a:pt x="35" y="307"/>
                    <a:pt x="46" y="282"/>
                  </a:cubicBezTo>
                  <a:cubicBezTo>
                    <a:pt x="59" y="255"/>
                    <a:pt x="74" y="229"/>
                    <a:pt x="87" y="202"/>
                  </a:cubicBezTo>
                  <a:cubicBezTo>
                    <a:pt x="89" y="198"/>
                    <a:pt x="87" y="194"/>
                    <a:pt x="84" y="192"/>
                  </a:cubicBezTo>
                  <a:cubicBezTo>
                    <a:pt x="78" y="162"/>
                    <a:pt x="66" y="132"/>
                    <a:pt x="54" y="104"/>
                  </a:cubicBezTo>
                  <a:cubicBezTo>
                    <a:pt x="48" y="89"/>
                    <a:pt x="41" y="74"/>
                    <a:pt x="34" y="59"/>
                  </a:cubicBezTo>
                  <a:cubicBezTo>
                    <a:pt x="28" y="46"/>
                    <a:pt x="23" y="30"/>
                    <a:pt x="14" y="19"/>
                  </a:cubicBezTo>
                  <a:cubicBezTo>
                    <a:pt x="56" y="22"/>
                    <a:pt x="99" y="18"/>
                    <a:pt x="141" y="17"/>
                  </a:cubicBezTo>
                  <a:cubicBezTo>
                    <a:pt x="184" y="15"/>
                    <a:pt x="228" y="15"/>
                    <a:pt x="272" y="14"/>
                  </a:cubicBezTo>
                  <a:cubicBezTo>
                    <a:pt x="359" y="14"/>
                    <a:pt x="447" y="15"/>
                    <a:pt x="534" y="18"/>
                  </a:cubicBezTo>
                  <a:cubicBezTo>
                    <a:pt x="710" y="22"/>
                    <a:pt x="885" y="29"/>
                    <a:pt x="1061" y="32"/>
                  </a:cubicBezTo>
                  <a:cubicBezTo>
                    <a:pt x="1061" y="33"/>
                    <a:pt x="1061" y="34"/>
                    <a:pt x="1062" y="35"/>
                  </a:cubicBezTo>
                  <a:cubicBezTo>
                    <a:pt x="1062" y="36"/>
                    <a:pt x="1062" y="37"/>
                    <a:pt x="1062" y="37"/>
                  </a:cubicBezTo>
                  <a:cubicBezTo>
                    <a:pt x="1061" y="40"/>
                    <a:pt x="1061" y="42"/>
                    <a:pt x="1060" y="45"/>
                  </a:cubicBezTo>
                  <a:cubicBezTo>
                    <a:pt x="1058" y="53"/>
                    <a:pt x="1054" y="60"/>
                    <a:pt x="1051" y="68"/>
                  </a:cubicBezTo>
                  <a:cubicBezTo>
                    <a:pt x="1045" y="83"/>
                    <a:pt x="1038" y="98"/>
                    <a:pt x="1031" y="113"/>
                  </a:cubicBezTo>
                  <a:cubicBezTo>
                    <a:pt x="1021" y="136"/>
                    <a:pt x="987" y="167"/>
                    <a:pt x="997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2433" y="1012"/>
              <a:ext cx="90" cy="88"/>
            </a:xfrm>
            <a:custGeom>
              <a:avLst/>
              <a:gdLst>
                <a:gd name="T0" fmla="*/ 35 w 38"/>
                <a:gd name="T1" fmla="*/ 26 h 37"/>
                <a:gd name="T2" fmla="*/ 23 w 38"/>
                <a:gd name="T3" fmla="*/ 26 h 37"/>
                <a:gd name="T4" fmla="*/ 13 w 38"/>
                <a:gd name="T5" fmla="*/ 26 h 37"/>
                <a:gd name="T6" fmla="*/ 14 w 38"/>
                <a:gd name="T7" fmla="*/ 6 h 37"/>
                <a:gd name="T8" fmla="*/ 8 w 38"/>
                <a:gd name="T9" fmla="*/ 4 h 37"/>
                <a:gd name="T10" fmla="*/ 2 w 38"/>
                <a:gd name="T11" fmla="*/ 27 h 37"/>
                <a:gd name="T12" fmla="*/ 5 w 38"/>
                <a:gd name="T13" fmla="*/ 35 h 37"/>
                <a:gd name="T14" fmla="*/ 21 w 38"/>
                <a:gd name="T15" fmla="*/ 37 h 37"/>
                <a:gd name="T16" fmla="*/ 37 w 38"/>
                <a:gd name="T17" fmla="*/ 32 h 37"/>
                <a:gd name="T18" fmla="*/ 35 w 38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5" y="26"/>
                  </a:moveTo>
                  <a:cubicBezTo>
                    <a:pt x="31" y="24"/>
                    <a:pt x="27" y="26"/>
                    <a:pt x="23" y="26"/>
                  </a:cubicBezTo>
                  <a:cubicBezTo>
                    <a:pt x="20" y="26"/>
                    <a:pt x="16" y="26"/>
                    <a:pt x="13" y="26"/>
                  </a:cubicBezTo>
                  <a:cubicBezTo>
                    <a:pt x="14" y="19"/>
                    <a:pt x="13" y="13"/>
                    <a:pt x="14" y="6"/>
                  </a:cubicBezTo>
                  <a:cubicBezTo>
                    <a:pt x="15" y="2"/>
                    <a:pt x="10" y="0"/>
                    <a:pt x="8" y="4"/>
                  </a:cubicBezTo>
                  <a:cubicBezTo>
                    <a:pt x="5" y="12"/>
                    <a:pt x="7" y="20"/>
                    <a:pt x="2" y="27"/>
                  </a:cubicBezTo>
                  <a:cubicBezTo>
                    <a:pt x="0" y="30"/>
                    <a:pt x="2" y="34"/>
                    <a:pt x="5" y="35"/>
                  </a:cubicBezTo>
                  <a:cubicBezTo>
                    <a:pt x="10" y="36"/>
                    <a:pt x="16" y="37"/>
                    <a:pt x="21" y="37"/>
                  </a:cubicBezTo>
                  <a:cubicBezTo>
                    <a:pt x="27" y="37"/>
                    <a:pt x="34" y="37"/>
                    <a:pt x="37" y="32"/>
                  </a:cubicBezTo>
                  <a:cubicBezTo>
                    <a:pt x="38" y="30"/>
                    <a:pt x="37" y="27"/>
                    <a:pt x="3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478" y="908"/>
              <a:ext cx="54" cy="69"/>
            </a:xfrm>
            <a:custGeom>
              <a:avLst/>
              <a:gdLst>
                <a:gd name="T0" fmla="*/ 18 w 23"/>
                <a:gd name="T1" fmla="*/ 2 h 29"/>
                <a:gd name="T2" fmla="*/ 10 w 23"/>
                <a:gd name="T3" fmla="*/ 11 h 29"/>
                <a:gd name="T4" fmla="*/ 2 w 23"/>
                <a:gd name="T5" fmla="*/ 23 h 29"/>
                <a:gd name="T6" fmla="*/ 7 w 23"/>
                <a:gd name="T7" fmla="*/ 26 h 29"/>
                <a:gd name="T8" fmla="*/ 16 w 23"/>
                <a:gd name="T9" fmla="*/ 15 h 29"/>
                <a:gd name="T10" fmla="*/ 22 w 23"/>
                <a:gd name="T11" fmla="*/ 5 h 29"/>
                <a:gd name="T12" fmla="*/ 18 w 2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18" y="2"/>
                  </a:moveTo>
                  <a:cubicBezTo>
                    <a:pt x="14" y="4"/>
                    <a:pt x="12" y="8"/>
                    <a:pt x="10" y="11"/>
                  </a:cubicBezTo>
                  <a:cubicBezTo>
                    <a:pt x="7" y="15"/>
                    <a:pt x="4" y="18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0" y="22"/>
                    <a:pt x="13" y="19"/>
                    <a:pt x="16" y="15"/>
                  </a:cubicBezTo>
                  <a:cubicBezTo>
                    <a:pt x="18" y="12"/>
                    <a:pt x="22" y="9"/>
                    <a:pt x="22" y="5"/>
                  </a:cubicBezTo>
                  <a:cubicBezTo>
                    <a:pt x="23" y="3"/>
                    <a:pt x="20" y="0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2532" y="786"/>
              <a:ext cx="59" cy="93"/>
            </a:xfrm>
            <a:custGeom>
              <a:avLst/>
              <a:gdLst>
                <a:gd name="T0" fmla="*/ 24 w 25"/>
                <a:gd name="T1" fmla="*/ 3 h 39"/>
                <a:gd name="T2" fmla="*/ 20 w 25"/>
                <a:gd name="T3" fmla="*/ 1 h 39"/>
                <a:gd name="T4" fmla="*/ 10 w 25"/>
                <a:gd name="T5" fmla="*/ 17 h 39"/>
                <a:gd name="T6" fmla="*/ 1 w 25"/>
                <a:gd name="T7" fmla="*/ 35 h 39"/>
                <a:gd name="T8" fmla="*/ 6 w 25"/>
                <a:gd name="T9" fmla="*/ 37 h 39"/>
                <a:gd name="T10" fmla="*/ 18 w 25"/>
                <a:gd name="T11" fmla="*/ 20 h 39"/>
                <a:gd name="T12" fmla="*/ 24 w 25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9">
                  <a:moveTo>
                    <a:pt x="24" y="3"/>
                  </a:moveTo>
                  <a:cubicBezTo>
                    <a:pt x="24" y="1"/>
                    <a:pt x="21" y="0"/>
                    <a:pt x="20" y="1"/>
                  </a:cubicBezTo>
                  <a:cubicBezTo>
                    <a:pt x="14" y="4"/>
                    <a:pt x="12" y="12"/>
                    <a:pt x="10" y="17"/>
                  </a:cubicBezTo>
                  <a:cubicBezTo>
                    <a:pt x="7" y="23"/>
                    <a:pt x="4" y="29"/>
                    <a:pt x="1" y="35"/>
                  </a:cubicBezTo>
                  <a:cubicBezTo>
                    <a:pt x="0" y="38"/>
                    <a:pt x="5" y="39"/>
                    <a:pt x="6" y="37"/>
                  </a:cubicBezTo>
                  <a:cubicBezTo>
                    <a:pt x="10" y="31"/>
                    <a:pt x="14" y="25"/>
                    <a:pt x="18" y="20"/>
                  </a:cubicBezTo>
                  <a:cubicBezTo>
                    <a:pt x="21" y="14"/>
                    <a:pt x="25" y="9"/>
                    <a:pt x="2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580" y="639"/>
              <a:ext cx="56" cy="107"/>
            </a:xfrm>
            <a:custGeom>
              <a:avLst/>
              <a:gdLst>
                <a:gd name="T0" fmla="*/ 23 w 24"/>
                <a:gd name="T1" fmla="*/ 26 h 45"/>
                <a:gd name="T2" fmla="*/ 13 w 24"/>
                <a:gd name="T3" fmla="*/ 9 h 45"/>
                <a:gd name="T4" fmla="*/ 4 w 24"/>
                <a:gd name="T5" fmla="*/ 0 h 45"/>
                <a:gd name="T6" fmla="*/ 0 w 24"/>
                <a:gd name="T7" fmla="*/ 3 h 45"/>
                <a:gd name="T8" fmla="*/ 8 w 24"/>
                <a:gd name="T9" fmla="*/ 19 h 45"/>
                <a:gd name="T10" fmla="*/ 13 w 24"/>
                <a:gd name="T11" fmla="*/ 29 h 45"/>
                <a:gd name="T12" fmla="*/ 7 w 24"/>
                <a:gd name="T13" fmla="*/ 38 h 45"/>
                <a:gd name="T14" fmla="*/ 10 w 24"/>
                <a:gd name="T15" fmla="*/ 43 h 45"/>
                <a:gd name="T16" fmla="*/ 22 w 24"/>
                <a:gd name="T17" fmla="*/ 32 h 45"/>
                <a:gd name="T18" fmla="*/ 23 w 24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23" y="26"/>
                  </a:moveTo>
                  <a:cubicBezTo>
                    <a:pt x="19" y="20"/>
                    <a:pt x="16" y="14"/>
                    <a:pt x="13" y="9"/>
                  </a:cubicBezTo>
                  <a:cubicBezTo>
                    <a:pt x="11" y="4"/>
                    <a:pt x="9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9"/>
                    <a:pt x="5" y="15"/>
                    <a:pt x="8" y="19"/>
                  </a:cubicBezTo>
                  <a:cubicBezTo>
                    <a:pt x="10" y="23"/>
                    <a:pt x="11" y="26"/>
                    <a:pt x="13" y="29"/>
                  </a:cubicBezTo>
                  <a:cubicBezTo>
                    <a:pt x="15" y="31"/>
                    <a:pt x="8" y="37"/>
                    <a:pt x="7" y="38"/>
                  </a:cubicBezTo>
                  <a:cubicBezTo>
                    <a:pt x="4" y="40"/>
                    <a:pt x="7" y="45"/>
                    <a:pt x="10" y="43"/>
                  </a:cubicBezTo>
                  <a:cubicBezTo>
                    <a:pt x="16" y="41"/>
                    <a:pt x="18" y="36"/>
                    <a:pt x="22" y="32"/>
                  </a:cubicBezTo>
                  <a:cubicBezTo>
                    <a:pt x="23" y="30"/>
                    <a:pt x="24" y="28"/>
                    <a:pt x="2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530" y="501"/>
              <a:ext cx="45" cy="88"/>
            </a:xfrm>
            <a:custGeom>
              <a:avLst/>
              <a:gdLst>
                <a:gd name="T0" fmla="*/ 19 w 19"/>
                <a:gd name="T1" fmla="*/ 34 h 37"/>
                <a:gd name="T2" fmla="*/ 15 w 19"/>
                <a:gd name="T3" fmla="*/ 19 h 37"/>
                <a:gd name="T4" fmla="*/ 8 w 19"/>
                <a:gd name="T5" fmla="*/ 3 h 37"/>
                <a:gd name="T6" fmla="*/ 2 w 19"/>
                <a:gd name="T7" fmla="*/ 5 h 37"/>
                <a:gd name="T8" fmla="*/ 8 w 19"/>
                <a:gd name="T9" fmla="*/ 19 h 37"/>
                <a:gd name="T10" fmla="*/ 16 w 19"/>
                <a:gd name="T11" fmla="*/ 35 h 37"/>
                <a:gd name="T12" fmla="*/ 19 w 19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7">
                  <a:moveTo>
                    <a:pt x="19" y="34"/>
                  </a:moveTo>
                  <a:cubicBezTo>
                    <a:pt x="18" y="29"/>
                    <a:pt x="17" y="24"/>
                    <a:pt x="15" y="19"/>
                  </a:cubicBezTo>
                  <a:cubicBezTo>
                    <a:pt x="13" y="13"/>
                    <a:pt x="11" y="7"/>
                    <a:pt x="8" y="3"/>
                  </a:cubicBezTo>
                  <a:cubicBezTo>
                    <a:pt x="6" y="0"/>
                    <a:pt x="0" y="1"/>
                    <a:pt x="2" y="5"/>
                  </a:cubicBezTo>
                  <a:cubicBezTo>
                    <a:pt x="3" y="10"/>
                    <a:pt x="6" y="14"/>
                    <a:pt x="8" y="19"/>
                  </a:cubicBezTo>
                  <a:cubicBezTo>
                    <a:pt x="11" y="24"/>
                    <a:pt x="14" y="29"/>
                    <a:pt x="16" y="35"/>
                  </a:cubicBezTo>
                  <a:cubicBezTo>
                    <a:pt x="16" y="37"/>
                    <a:pt x="19" y="36"/>
                    <a:pt x="1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490" y="377"/>
              <a:ext cx="42" cy="78"/>
            </a:xfrm>
            <a:custGeom>
              <a:avLst/>
              <a:gdLst>
                <a:gd name="T0" fmla="*/ 15 w 18"/>
                <a:gd name="T1" fmla="*/ 25 h 33"/>
                <a:gd name="T2" fmla="*/ 11 w 18"/>
                <a:gd name="T3" fmla="*/ 14 h 33"/>
                <a:gd name="T4" fmla="*/ 8 w 18"/>
                <a:gd name="T5" fmla="*/ 4 h 33"/>
                <a:gd name="T6" fmla="*/ 1 w 18"/>
                <a:gd name="T7" fmla="*/ 4 h 33"/>
                <a:gd name="T8" fmla="*/ 1 w 18"/>
                <a:gd name="T9" fmla="*/ 16 h 33"/>
                <a:gd name="T10" fmla="*/ 8 w 18"/>
                <a:gd name="T11" fmla="*/ 29 h 33"/>
                <a:gd name="T12" fmla="*/ 15 w 18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5" y="25"/>
                  </a:moveTo>
                  <a:cubicBezTo>
                    <a:pt x="14" y="21"/>
                    <a:pt x="12" y="18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8"/>
                    <a:pt x="0" y="11"/>
                    <a:pt x="1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1" y="33"/>
                    <a:pt x="18" y="29"/>
                    <a:pt x="1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466" y="310"/>
              <a:ext cx="97" cy="55"/>
            </a:xfrm>
            <a:custGeom>
              <a:avLst/>
              <a:gdLst>
                <a:gd name="T0" fmla="*/ 39 w 41"/>
                <a:gd name="T1" fmla="*/ 5 h 23"/>
                <a:gd name="T2" fmla="*/ 24 w 41"/>
                <a:gd name="T3" fmla="*/ 1 h 23"/>
                <a:gd name="T4" fmla="*/ 5 w 41"/>
                <a:gd name="T5" fmla="*/ 1 h 23"/>
                <a:gd name="T6" fmla="*/ 0 w 41"/>
                <a:gd name="T7" fmla="*/ 6 h 23"/>
                <a:gd name="T8" fmla="*/ 7 w 41"/>
                <a:gd name="T9" fmla="*/ 19 h 23"/>
                <a:gd name="T10" fmla="*/ 12 w 41"/>
                <a:gd name="T11" fmla="*/ 16 h 23"/>
                <a:gd name="T12" fmla="*/ 10 w 41"/>
                <a:gd name="T13" fmla="*/ 10 h 23"/>
                <a:gd name="T14" fmla="*/ 22 w 41"/>
                <a:gd name="T15" fmla="*/ 11 h 23"/>
                <a:gd name="T16" fmla="*/ 38 w 41"/>
                <a:gd name="T17" fmla="*/ 11 h 23"/>
                <a:gd name="T18" fmla="*/ 39 w 41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39" y="5"/>
                  </a:moveTo>
                  <a:cubicBezTo>
                    <a:pt x="35" y="1"/>
                    <a:pt x="29" y="1"/>
                    <a:pt x="24" y="1"/>
                  </a:cubicBezTo>
                  <a:cubicBezTo>
                    <a:pt x="18" y="0"/>
                    <a:pt x="11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1" y="11"/>
                    <a:pt x="4" y="15"/>
                    <a:pt x="7" y="19"/>
                  </a:cubicBezTo>
                  <a:cubicBezTo>
                    <a:pt x="9" y="23"/>
                    <a:pt x="14" y="20"/>
                    <a:pt x="12" y="16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14" y="10"/>
                    <a:pt x="18" y="10"/>
                    <a:pt x="22" y="11"/>
                  </a:cubicBezTo>
                  <a:cubicBezTo>
                    <a:pt x="27" y="11"/>
                    <a:pt x="33" y="13"/>
                    <a:pt x="38" y="11"/>
                  </a:cubicBezTo>
                  <a:cubicBezTo>
                    <a:pt x="40" y="10"/>
                    <a:pt x="41" y="7"/>
                    <a:pt x="3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2615" y="313"/>
              <a:ext cx="88" cy="21"/>
            </a:xfrm>
            <a:custGeom>
              <a:avLst/>
              <a:gdLst>
                <a:gd name="T0" fmla="*/ 34 w 37"/>
                <a:gd name="T1" fmla="*/ 1 h 9"/>
                <a:gd name="T2" fmla="*/ 3 w 37"/>
                <a:gd name="T3" fmla="*/ 1 h 9"/>
                <a:gd name="T4" fmla="*/ 3 w 37"/>
                <a:gd name="T5" fmla="*/ 7 h 9"/>
                <a:gd name="T6" fmla="*/ 34 w 37"/>
                <a:gd name="T7" fmla="*/ 7 h 9"/>
                <a:gd name="T8" fmla="*/ 34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4" y="1"/>
                  </a:moveTo>
                  <a:cubicBezTo>
                    <a:pt x="24" y="0"/>
                    <a:pt x="13" y="0"/>
                    <a:pt x="3" y="1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13" y="8"/>
                    <a:pt x="24" y="9"/>
                    <a:pt x="34" y="7"/>
                  </a:cubicBezTo>
                  <a:cubicBezTo>
                    <a:pt x="37" y="7"/>
                    <a:pt x="37" y="2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2760" y="310"/>
              <a:ext cx="78" cy="24"/>
            </a:xfrm>
            <a:custGeom>
              <a:avLst/>
              <a:gdLst>
                <a:gd name="T0" fmla="*/ 30 w 33"/>
                <a:gd name="T1" fmla="*/ 2 h 10"/>
                <a:gd name="T2" fmla="*/ 4 w 33"/>
                <a:gd name="T3" fmla="*/ 2 h 10"/>
                <a:gd name="T4" fmla="*/ 4 w 33"/>
                <a:gd name="T5" fmla="*/ 8 h 10"/>
                <a:gd name="T6" fmla="*/ 30 w 33"/>
                <a:gd name="T7" fmla="*/ 8 h 10"/>
                <a:gd name="T8" fmla="*/ 30 w 3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30" y="2"/>
                  </a:moveTo>
                  <a:cubicBezTo>
                    <a:pt x="22" y="0"/>
                    <a:pt x="12" y="1"/>
                    <a:pt x="4" y="2"/>
                  </a:cubicBezTo>
                  <a:cubicBezTo>
                    <a:pt x="0" y="3"/>
                    <a:pt x="0" y="8"/>
                    <a:pt x="4" y="8"/>
                  </a:cubicBezTo>
                  <a:cubicBezTo>
                    <a:pt x="12" y="9"/>
                    <a:pt x="22" y="10"/>
                    <a:pt x="30" y="8"/>
                  </a:cubicBezTo>
                  <a:cubicBezTo>
                    <a:pt x="33" y="7"/>
                    <a:pt x="33" y="3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2925" y="305"/>
              <a:ext cx="71" cy="24"/>
            </a:xfrm>
            <a:custGeom>
              <a:avLst/>
              <a:gdLst>
                <a:gd name="T0" fmla="*/ 27 w 30"/>
                <a:gd name="T1" fmla="*/ 1 h 10"/>
                <a:gd name="T2" fmla="*/ 4 w 30"/>
                <a:gd name="T3" fmla="*/ 2 h 10"/>
                <a:gd name="T4" fmla="*/ 4 w 30"/>
                <a:gd name="T5" fmla="*/ 8 h 10"/>
                <a:gd name="T6" fmla="*/ 27 w 30"/>
                <a:gd name="T7" fmla="*/ 8 h 10"/>
                <a:gd name="T8" fmla="*/ 27 w 3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7" y="1"/>
                  </a:moveTo>
                  <a:cubicBezTo>
                    <a:pt x="20" y="0"/>
                    <a:pt x="11" y="1"/>
                    <a:pt x="4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11" y="9"/>
                    <a:pt x="20" y="10"/>
                    <a:pt x="27" y="8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3086" y="310"/>
              <a:ext cx="90" cy="24"/>
            </a:xfrm>
            <a:custGeom>
              <a:avLst/>
              <a:gdLst>
                <a:gd name="T0" fmla="*/ 35 w 38"/>
                <a:gd name="T1" fmla="*/ 3 h 10"/>
                <a:gd name="T2" fmla="*/ 3 w 38"/>
                <a:gd name="T3" fmla="*/ 1 h 10"/>
                <a:gd name="T4" fmla="*/ 2 w 38"/>
                <a:gd name="T5" fmla="*/ 5 h 10"/>
                <a:gd name="T6" fmla="*/ 35 w 38"/>
                <a:gd name="T7" fmla="*/ 8 h 10"/>
                <a:gd name="T8" fmla="*/ 35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3"/>
                  </a:moveTo>
                  <a:cubicBezTo>
                    <a:pt x="25" y="1"/>
                    <a:pt x="13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12" y="9"/>
                    <a:pt x="25" y="10"/>
                    <a:pt x="35" y="8"/>
                  </a:cubicBezTo>
                  <a:cubicBezTo>
                    <a:pt x="38" y="7"/>
                    <a:pt x="38" y="3"/>
                    <a:pt x="3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5" name="Freeform 17"/>
            <p:cNvSpPr/>
            <p:nvPr/>
          </p:nvSpPr>
          <p:spPr bwMode="auto">
            <a:xfrm>
              <a:off x="3233" y="305"/>
              <a:ext cx="93" cy="22"/>
            </a:xfrm>
            <a:custGeom>
              <a:avLst/>
              <a:gdLst>
                <a:gd name="T0" fmla="*/ 35 w 39"/>
                <a:gd name="T1" fmla="*/ 2 h 9"/>
                <a:gd name="T2" fmla="*/ 5 w 39"/>
                <a:gd name="T3" fmla="*/ 1 h 9"/>
                <a:gd name="T4" fmla="*/ 5 w 39"/>
                <a:gd name="T5" fmla="*/ 8 h 9"/>
                <a:gd name="T6" fmla="*/ 35 w 39"/>
                <a:gd name="T7" fmla="*/ 8 h 9"/>
                <a:gd name="T8" fmla="*/ 35 w 3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35" y="2"/>
                  </a:moveTo>
                  <a:cubicBezTo>
                    <a:pt x="25" y="0"/>
                    <a:pt x="1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15" y="9"/>
                    <a:pt x="25" y="9"/>
                    <a:pt x="35" y="8"/>
                  </a:cubicBezTo>
                  <a:cubicBezTo>
                    <a:pt x="39" y="8"/>
                    <a:pt x="39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3383" y="301"/>
              <a:ext cx="106" cy="31"/>
            </a:xfrm>
            <a:custGeom>
              <a:avLst/>
              <a:gdLst>
                <a:gd name="T0" fmla="*/ 42 w 45"/>
                <a:gd name="T1" fmla="*/ 4 h 13"/>
                <a:gd name="T2" fmla="*/ 7 w 45"/>
                <a:gd name="T3" fmla="*/ 1 h 13"/>
                <a:gd name="T4" fmla="*/ 5 w 45"/>
                <a:gd name="T5" fmla="*/ 8 h 13"/>
                <a:gd name="T6" fmla="*/ 42 w 45"/>
                <a:gd name="T7" fmla="*/ 10 h 13"/>
                <a:gd name="T8" fmla="*/ 42 w 4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42" y="4"/>
                  </a:moveTo>
                  <a:cubicBezTo>
                    <a:pt x="31" y="1"/>
                    <a:pt x="18" y="2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6" y="11"/>
                    <a:pt x="30" y="13"/>
                    <a:pt x="42" y="10"/>
                  </a:cubicBezTo>
                  <a:cubicBezTo>
                    <a:pt x="45" y="9"/>
                    <a:pt x="45" y="5"/>
                    <a:pt x="4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2561" y="1069"/>
              <a:ext cx="83" cy="22"/>
            </a:xfrm>
            <a:custGeom>
              <a:avLst/>
              <a:gdLst>
                <a:gd name="T0" fmla="*/ 31 w 35"/>
                <a:gd name="T1" fmla="*/ 0 h 9"/>
                <a:gd name="T2" fmla="*/ 4 w 35"/>
                <a:gd name="T3" fmla="*/ 3 h 9"/>
                <a:gd name="T4" fmla="*/ 4 w 35"/>
                <a:gd name="T5" fmla="*/ 9 h 9"/>
                <a:gd name="T6" fmla="*/ 31 w 35"/>
                <a:gd name="T7" fmla="*/ 6 h 9"/>
                <a:gd name="T8" fmla="*/ 3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31" y="0"/>
                  </a:moveTo>
                  <a:cubicBezTo>
                    <a:pt x="22" y="0"/>
                    <a:pt x="13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3" y="9"/>
                    <a:pt x="22" y="7"/>
                    <a:pt x="31" y="6"/>
                  </a:cubicBezTo>
                  <a:cubicBezTo>
                    <a:pt x="35" y="6"/>
                    <a:pt x="35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2717" y="1065"/>
              <a:ext cx="71" cy="14"/>
            </a:xfrm>
            <a:custGeom>
              <a:avLst/>
              <a:gdLst>
                <a:gd name="T0" fmla="*/ 27 w 30"/>
                <a:gd name="T1" fmla="*/ 0 h 6"/>
                <a:gd name="T2" fmla="*/ 3 w 30"/>
                <a:gd name="T3" fmla="*/ 0 h 6"/>
                <a:gd name="T4" fmla="*/ 3 w 30"/>
                <a:gd name="T5" fmla="*/ 5 h 6"/>
                <a:gd name="T6" fmla="*/ 27 w 30"/>
                <a:gd name="T7" fmla="*/ 5 h 6"/>
                <a:gd name="T8" fmla="*/ 27 w 3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0"/>
                  </a:moveTo>
                  <a:cubicBezTo>
                    <a:pt x="19" y="0"/>
                    <a:pt x="11" y="0"/>
                    <a:pt x="3" y="0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6"/>
                    <a:pt x="27" y="5"/>
                  </a:cubicBezTo>
                  <a:cubicBezTo>
                    <a:pt x="30" y="5"/>
                    <a:pt x="30" y="1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857" y="1055"/>
              <a:ext cx="80" cy="19"/>
            </a:xfrm>
            <a:custGeom>
              <a:avLst/>
              <a:gdLst>
                <a:gd name="T0" fmla="*/ 31 w 34"/>
                <a:gd name="T1" fmla="*/ 1 h 8"/>
                <a:gd name="T2" fmla="*/ 18 w 34"/>
                <a:gd name="T3" fmla="*/ 1 h 8"/>
                <a:gd name="T4" fmla="*/ 3 w 34"/>
                <a:gd name="T5" fmla="*/ 2 h 8"/>
                <a:gd name="T6" fmla="*/ 3 w 34"/>
                <a:gd name="T7" fmla="*/ 6 h 8"/>
                <a:gd name="T8" fmla="*/ 17 w 34"/>
                <a:gd name="T9" fmla="*/ 7 h 8"/>
                <a:gd name="T10" fmla="*/ 31 w 34"/>
                <a:gd name="T11" fmla="*/ 7 h 8"/>
                <a:gd name="T12" fmla="*/ 31 w 3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1"/>
                  </a:moveTo>
                  <a:cubicBezTo>
                    <a:pt x="27" y="0"/>
                    <a:pt x="23" y="1"/>
                    <a:pt x="18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7"/>
                    <a:pt x="12" y="7"/>
                    <a:pt x="17" y="7"/>
                  </a:cubicBezTo>
                  <a:cubicBezTo>
                    <a:pt x="21" y="7"/>
                    <a:pt x="26" y="8"/>
                    <a:pt x="31" y="7"/>
                  </a:cubicBezTo>
                  <a:cubicBezTo>
                    <a:pt x="34" y="6"/>
                    <a:pt x="34" y="2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989" y="1043"/>
              <a:ext cx="71" cy="22"/>
            </a:xfrm>
            <a:custGeom>
              <a:avLst/>
              <a:gdLst>
                <a:gd name="T0" fmla="*/ 27 w 30"/>
                <a:gd name="T1" fmla="*/ 1 h 9"/>
                <a:gd name="T2" fmla="*/ 4 w 30"/>
                <a:gd name="T3" fmla="*/ 1 h 9"/>
                <a:gd name="T4" fmla="*/ 4 w 30"/>
                <a:gd name="T5" fmla="*/ 7 h 9"/>
                <a:gd name="T6" fmla="*/ 27 w 30"/>
                <a:gd name="T7" fmla="*/ 7 h 9"/>
                <a:gd name="T8" fmla="*/ 27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19" y="0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8"/>
                    <a:pt x="19" y="9"/>
                    <a:pt x="27" y="7"/>
                  </a:cubicBezTo>
                  <a:cubicBezTo>
                    <a:pt x="30" y="7"/>
                    <a:pt x="30" y="2"/>
                    <a:pt x="2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124" y="1041"/>
              <a:ext cx="81" cy="24"/>
            </a:xfrm>
            <a:custGeom>
              <a:avLst/>
              <a:gdLst>
                <a:gd name="T0" fmla="*/ 32 w 34"/>
                <a:gd name="T1" fmla="*/ 3 h 10"/>
                <a:gd name="T2" fmla="*/ 4 w 34"/>
                <a:gd name="T3" fmla="*/ 0 h 10"/>
                <a:gd name="T4" fmla="*/ 4 w 34"/>
                <a:gd name="T5" fmla="*/ 6 h 10"/>
                <a:gd name="T6" fmla="*/ 32 w 34"/>
                <a:gd name="T7" fmla="*/ 8 h 10"/>
                <a:gd name="T8" fmla="*/ 32 w 34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2" y="3"/>
                  </a:moveTo>
                  <a:cubicBezTo>
                    <a:pt x="23" y="1"/>
                    <a:pt x="13" y="0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13" y="6"/>
                    <a:pt x="22" y="10"/>
                    <a:pt x="32" y="8"/>
                  </a:cubicBezTo>
                  <a:cubicBezTo>
                    <a:pt x="34" y="7"/>
                    <a:pt x="34" y="3"/>
                    <a:pt x="3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259" y="1029"/>
              <a:ext cx="88" cy="26"/>
            </a:xfrm>
            <a:custGeom>
              <a:avLst/>
              <a:gdLst>
                <a:gd name="T0" fmla="*/ 34 w 37"/>
                <a:gd name="T1" fmla="*/ 2 h 11"/>
                <a:gd name="T2" fmla="*/ 4 w 37"/>
                <a:gd name="T3" fmla="*/ 2 h 11"/>
                <a:gd name="T4" fmla="*/ 4 w 37"/>
                <a:gd name="T5" fmla="*/ 9 h 11"/>
                <a:gd name="T6" fmla="*/ 34 w 37"/>
                <a:gd name="T7" fmla="*/ 8 h 11"/>
                <a:gd name="T8" fmla="*/ 34 w 3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34" y="2"/>
                  </a:moveTo>
                  <a:cubicBezTo>
                    <a:pt x="25" y="0"/>
                    <a:pt x="14" y="2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14" y="9"/>
                    <a:pt x="25" y="11"/>
                    <a:pt x="34" y="8"/>
                  </a:cubicBezTo>
                  <a:cubicBezTo>
                    <a:pt x="37" y="8"/>
                    <a:pt x="37" y="3"/>
                    <a:pt x="3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18" y="1046"/>
              <a:ext cx="71" cy="16"/>
            </a:xfrm>
            <a:custGeom>
              <a:avLst/>
              <a:gdLst>
                <a:gd name="T0" fmla="*/ 26 w 30"/>
                <a:gd name="T1" fmla="*/ 0 h 7"/>
                <a:gd name="T2" fmla="*/ 4 w 30"/>
                <a:gd name="T3" fmla="*/ 1 h 7"/>
                <a:gd name="T4" fmla="*/ 4 w 30"/>
                <a:gd name="T5" fmla="*/ 6 h 7"/>
                <a:gd name="T6" fmla="*/ 26 w 30"/>
                <a:gd name="T7" fmla="*/ 6 h 7"/>
                <a:gd name="T8" fmla="*/ 26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18" y="0"/>
                    <a:pt x="11" y="0"/>
                    <a:pt x="4" y="1"/>
                  </a:cubicBezTo>
                  <a:cubicBezTo>
                    <a:pt x="0" y="1"/>
                    <a:pt x="0" y="6"/>
                    <a:pt x="4" y="6"/>
                  </a:cubicBezTo>
                  <a:cubicBezTo>
                    <a:pt x="11" y="6"/>
                    <a:pt x="18" y="7"/>
                    <a:pt x="26" y="6"/>
                  </a:cubicBezTo>
                  <a:cubicBezTo>
                    <a:pt x="30" y="6"/>
                    <a:pt x="30" y="1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574" y="1034"/>
              <a:ext cx="90" cy="24"/>
            </a:xfrm>
            <a:custGeom>
              <a:avLst/>
              <a:gdLst>
                <a:gd name="T0" fmla="*/ 34 w 38"/>
                <a:gd name="T1" fmla="*/ 3 h 10"/>
                <a:gd name="T2" fmla="*/ 5 w 38"/>
                <a:gd name="T3" fmla="*/ 0 h 10"/>
                <a:gd name="T4" fmla="*/ 4 w 38"/>
                <a:gd name="T5" fmla="*/ 6 h 10"/>
                <a:gd name="T6" fmla="*/ 34 w 38"/>
                <a:gd name="T7" fmla="*/ 8 h 10"/>
                <a:gd name="T8" fmla="*/ 34 w 3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4" y="3"/>
                  </a:moveTo>
                  <a:cubicBezTo>
                    <a:pt x="25" y="2"/>
                    <a:pt x="15" y="2"/>
                    <a:pt x="5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4" y="9"/>
                    <a:pt x="24" y="10"/>
                    <a:pt x="34" y="8"/>
                  </a:cubicBezTo>
                  <a:cubicBezTo>
                    <a:pt x="38" y="8"/>
                    <a:pt x="38" y="3"/>
                    <a:pt x="3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738" y="1031"/>
              <a:ext cx="90" cy="24"/>
            </a:xfrm>
            <a:custGeom>
              <a:avLst/>
              <a:gdLst>
                <a:gd name="T0" fmla="*/ 35 w 38"/>
                <a:gd name="T1" fmla="*/ 2 h 10"/>
                <a:gd name="T2" fmla="*/ 4 w 38"/>
                <a:gd name="T3" fmla="*/ 4 h 10"/>
                <a:gd name="T4" fmla="*/ 6 w 38"/>
                <a:gd name="T5" fmla="*/ 10 h 10"/>
                <a:gd name="T6" fmla="*/ 35 w 38"/>
                <a:gd name="T7" fmla="*/ 7 h 10"/>
                <a:gd name="T8" fmla="*/ 35 w 3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5" y="2"/>
                  </a:moveTo>
                  <a:cubicBezTo>
                    <a:pt x="25" y="0"/>
                    <a:pt x="14" y="1"/>
                    <a:pt x="4" y="4"/>
                  </a:cubicBezTo>
                  <a:cubicBezTo>
                    <a:pt x="0" y="5"/>
                    <a:pt x="2" y="10"/>
                    <a:pt x="6" y="10"/>
                  </a:cubicBezTo>
                  <a:cubicBezTo>
                    <a:pt x="15" y="8"/>
                    <a:pt x="25" y="8"/>
                    <a:pt x="35" y="7"/>
                  </a:cubicBezTo>
                  <a:cubicBezTo>
                    <a:pt x="38" y="7"/>
                    <a:pt x="38" y="2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904" y="1039"/>
              <a:ext cx="85" cy="19"/>
            </a:xfrm>
            <a:custGeom>
              <a:avLst/>
              <a:gdLst>
                <a:gd name="T0" fmla="*/ 31 w 36"/>
                <a:gd name="T1" fmla="*/ 1 h 8"/>
                <a:gd name="T2" fmla="*/ 4 w 36"/>
                <a:gd name="T3" fmla="*/ 1 h 8"/>
                <a:gd name="T4" fmla="*/ 4 w 36"/>
                <a:gd name="T5" fmla="*/ 7 h 8"/>
                <a:gd name="T6" fmla="*/ 31 w 36"/>
                <a:gd name="T7" fmla="*/ 7 h 8"/>
                <a:gd name="T8" fmla="*/ 31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1" y="1"/>
                  </a:moveTo>
                  <a:cubicBezTo>
                    <a:pt x="22" y="0"/>
                    <a:pt x="13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3" y="8"/>
                    <a:pt x="22" y="8"/>
                    <a:pt x="31" y="7"/>
                  </a:cubicBezTo>
                  <a:cubicBezTo>
                    <a:pt x="36" y="7"/>
                    <a:pt x="36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4074" y="1031"/>
              <a:ext cx="83" cy="24"/>
            </a:xfrm>
            <a:custGeom>
              <a:avLst/>
              <a:gdLst>
                <a:gd name="T0" fmla="*/ 30 w 35"/>
                <a:gd name="T1" fmla="*/ 2 h 10"/>
                <a:gd name="T2" fmla="*/ 5 w 35"/>
                <a:gd name="T3" fmla="*/ 1 h 10"/>
                <a:gd name="T4" fmla="*/ 3 w 35"/>
                <a:gd name="T5" fmla="*/ 7 h 10"/>
                <a:gd name="T6" fmla="*/ 32 w 35"/>
                <a:gd name="T7" fmla="*/ 7 h 10"/>
                <a:gd name="T8" fmla="*/ 30 w 3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0" y="2"/>
                  </a:moveTo>
                  <a:cubicBezTo>
                    <a:pt x="22" y="3"/>
                    <a:pt x="13" y="4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12" y="10"/>
                    <a:pt x="22" y="10"/>
                    <a:pt x="32" y="7"/>
                  </a:cubicBezTo>
                  <a:cubicBezTo>
                    <a:pt x="35" y="6"/>
                    <a:pt x="34" y="1"/>
                    <a:pt x="3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4209" y="1039"/>
              <a:ext cx="90" cy="23"/>
            </a:xfrm>
            <a:custGeom>
              <a:avLst/>
              <a:gdLst>
                <a:gd name="T0" fmla="*/ 33 w 38"/>
                <a:gd name="T1" fmla="*/ 0 h 10"/>
                <a:gd name="T2" fmla="*/ 3 w 38"/>
                <a:gd name="T3" fmla="*/ 4 h 10"/>
                <a:gd name="T4" fmla="*/ 5 w 38"/>
                <a:gd name="T5" fmla="*/ 9 h 10"/>
                <a:gd name="T6" fmla="*/ 33 w 38"/>
                <a:gd name="T7" fmla="*/ 7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3" y="1"/>
                    <a:pt x="13" y="1"/>
                    <a:pt x="3" y="4"/>
                  </a:cubicBezTo>
                  <a:cubicBezTo>
                    <a:pt x="0" y="4"/>
                    <a:pt x="1" y="10"/>
                    <a:pt x="5" y="9"/>
                  </a:cubicBezTo>
                  <a:cubicBezTo>
                    <a:pt x="14" y="7"/>
                    <a:pt x="24" y="7"/>
                    <a:pt x="33" y="7"/>
                  </a:cubicBezTo>
                  <a:cubicBezTo>
                    <a:pt x="38" y="7"/>
                    <a:pt x="38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4373" y="1034"/>
              <a:ext cx="78" cy="28"/>
            </a:xfrm>
            <a:custGeom>
              <a:avLst/>
              <a:gdLst>
                <a:gd name="T0" fmla="*/ 28 w 33"/>
                <a:gd name="T1" fmla="*/ 1 h 12"/>
                <a:gd name="T2" fmla="*/ 4 w 33"/>
                <a:gd name="T3" fmla="*/ 5 h 12"/>
                <a:gd name="T4" fmla="*/ 4 w 33"/>
                <a:gd name="T5" fmla="*/ 12 h 12"/>
                <a:gd name="T6" fmla="*/ 30 w 33"/>
                <a:gd name="T7" fmla="*/ 6 h 12"/>
                <a:gd name="T8" fmla="*/ 28 w 3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28" y="1"/>
                  </a:moveTo>
                  <a:cubicBezTo>
                    <a:pt x="20" y="2"/>
                    <a:pt x="12" y="5"/>
                    <a:pt x="4" y="5"/>
                  </a:cubicBezTo>
                  <a:cubicBezTo>
                    <a:pt x="0" y="5"/>
                    <a:pt x="0" y="12"/>
                    <a:pt x="4" y="12"/>
                  </a:cubicBezTo>
                  <a:cubicBezTo>
                    <a:pt x="13" y="11"/>
                    <a:pt x="21" y="9"/>
                    <a:pt x="30" y="6"/>
                  </a:cubicBezTo>
                  <a:cubicBezTo>
                    <a:pt x="33" y="5"/>
                    <a:pt x="31" y="0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4512" y="1029"/>
              <a:ext cx="95" cy="24"/>
            </a:xfrm>
            <a:custGeom>
              <a:avLst/>
              <a:gdLst>
                <a:gd name="T0" fmla="*/ 37 w 40"/>
                <a:gd name="T1" fmla="*/ 0 h 10"/>
                <a:gd name="T2" fmla="*/ 5 w 40"/>
                <a:gd name="T3" fmla="*/ 0 h 10"/>
                <a:gd name="T4" fmla="*/ 5 w 40"/>
                <a:gd name="T5" fmla="*/ 6 h 10"/>
                <a:gd name="T6" fmla="*/ 38 w 40"/>
                <a:gd name="T7" fmla="*/ 5 h 10"/>
                <a:gd name="T8" fmla="*/ 37 w 4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37" y="0"/>
                  </a:moveTo>
                  <a:cubicBezTo>
                    <a:pt x="26" y="0"/>
                    <a:pt x="15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ubicBezTo>
                    <a:pt x="15" y="6"/>
                    <a:pt x="28" y="10"/>
                    <a:pt x="38" y="5"/>
                  </a:cubicBezTo>
                  <a:cubicBezTo>
                    <a:pt x="40" y="4"/>
                    <a:pt x="39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4652" y="1029"/>
              <a:ext cx="102" cy="26"/>
            </a:xfrm>
            <a:custGeom>
              <a:avLst/>
              <a:gdLst>
                <a:gd name="T0" fmla="*/ 40 w 43"/>
                <a:gd name="T1" fmla="*/ 3 h 11"/>
                <a:gd name="T2" fmla="*/ 4 w 43"/>
                <a:gd name="T3" fmla="*/ 5 h 11"/>
                <a:gd name="T4" fmla="*/ 6 w 43"/>
                <a:gd name="T5" fmla="*/ 11 h 11"/>
                <a:gd name="T6" fmla="*/ 40 w 43"/>
                <a:gd name="T7" fmla="*/ 8 h 11"/>
                <a:gd name="T8" fmla="*/ 40 w 4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0" y="3"/>
                  </a:moveTo>
                  <a:cubicBezTo>
                    <a:pt x="28" y="0"/>
                    <a:pt x="16" y="2"/>
                    <a:pt x="4" y="5"/>
                  </a:cubicBezTo>
                  <a:cubicBezTo>
                    <a:pt x="0" y="6"/>
                    <a:pt x="2" y="11"/>
                    <a:pt x="6" y="11"/>
                  </a:cubicBezTo>
                  <a:cubicBezTo>
                    <a:pt x="17" y="9"/>
                    <a:pt x="29" y="10"/>
                    <a:pt x="40" y="8"/>
                  </a:cubicBezTo>
                  <a:cubicBezTo>
                    <a:pt x="43" y="7"/>
                    <a:pt x="43" y="3"/>
                    <a:pt x="4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4789" y="984"/>
              <a:ext cx="55" cy="74"/>
            </a:xfrm>
            <a:custGeom>
              <a:avLst/>
              <a:gdLst>
                <a:gd name="T0" fmla="*/ 22 w 23"/>
                <a:gd name="T1" fmla="*/ 25 h 31"/>
                <a:gd name="T2" fmla="*/ 5 w 23"/>
                <a:gd name="T3" fmla="*/ 2 h 31"/>
                <a:gd name="T4" fmla="*/ 1 w 23"/>
                <a:gd name="T5" fmla="*/ 6 h 31"/>
                <a:gd name="T6" fmla="*/ 12 w 23"/>
                <a:gd name="T7" fmla="*/ 23 h 31"/>
                <a:gd name="T8" fmla="*/ 6 w 23"/>
                <a:gd name="T9" fmla="*/ 24 h 31"/>
                <a:gd name="T10" fmla="*/ 6 w 23"/>
                <a:gd name="T11" fmla="*/ 30 h 31"/>
                <a:gd name="T12" fmla="*/ 19 w 23"/>
                <a:gd name="T13" fmla="*/ 30 h 31"/>
                <a:gd name="T14" fmla="*/ 22 w 23"/>
                <a:gd name="T1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22" y="25"/>
                  </a:moveTo>
                  <a:cubicBezTo>
                    <a:pt x="17" y="17"/>
                    <a:pt x="13" y="8"/>
                    <a:pt x="5" y="2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5" y="12"/>
                    <a:pt x="9" y="18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2" y="24"/>
                    <a:pt x="2" y="30"/>
                    <a:pt x="6" y="30"/>
                  </a:cubicBezTo>
                  <a:cubicBezTo>
                    <a:pt x="10" y="30"/>
                    <a:pt x="15" y="30"/>
                    <a:pt x="19" y="30"/>
                  </a:cubicBezTo>
                  <a:cubicBezTo>
                    <a:pt x="21" y="31"/>
                    <a:pt x="23" y="27"/>
                    <a:pt x="2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3" name="Freeform 35"/>
            <p:cNvSpPr/>
            <p:nvPr/>
          </p:nvSpPr>
          <p:spPr bwMode="auto">
            <a:xfrm>
              <a:off x="4733" y="867"/>
              <a:ext cx="52" cy="72"/>
            </a:xfrm>
            <a:custGeom>
              <a:avLst/>
              <a:gdLst>
                <a:gd name="T0" fmla="*/ 20 w 22"/>
                <a:gd name="T1" fmla="*/ 25 h 30"/>
                <a:gd name="T2" fmla="*/ 5 w 22"/>
                <a:gd name="T3" fmla="*/ 3 h 30"/>
                <a:gd name="T4" fmla="*/ 1 w 22"/>
                <a:gd name="T5" fmla="*/ 5 h 30"/>
                <a:gd name="T6" fmla="*/ 16 w 22"/>
                <a:gd name="T7" fmla="*/ 28 h 30"/>
                <a:gd name="T8" fmla="*/ 20 w 2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0" y="25"/>
                  </a:moveTo>
                  <a:cubicBezTo>
                    <a:pt x="14" y="18"/>
                    <a:pt x="10" y="10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2" y="13"/>
                    <a:pt x="10" y="22"/>
                    <a:pt x="16" y="28"/>
                  </a:cubicBezTo>
                  <a:cubicBezTo>
                    <a:pt x="19" y="30"/>
                    <a:pt x="22" y="27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4" name="Freeform 36"/>
            <p:cNvSpPr/>
            <p:nvPr/>
          </p:nvSpPr>
          <p:spPr bwMode="auto">
            <a:xfrm>
              <a:off x="4676" y="753"/>
              <a:ext cx="49" cy="81"/>
            </a:xfrm>
            <a:custGeom>
              <a:avLst/>
              <a:gdLst>
                <a:gd name="T0" fmla="*/ 20 w 21"/>
                <a:gd name="T1" fmla="*/ 29 h 34"/>
                <a:gd name="T2" fmla="*/ 13 w 21"/>
                <a:gd name="T3" fmla="*/ 14 h 34"/>
                <a:gd name="T4" fmla="*/ 4 w 21"/>
                <a:gd name="T5" fmla="*/ 1 h 34"/>
                <a:gd name="T6" fmla="*/ 0 w 21"/>
                <a:gd name="T7" fmla="*/ 2 h 34"/>
                <a:gd name="T8" fmla="*/ 6 w 21"/>
                <a:gd name="T9" fmla="*/ 16 h 34"/>
                <a:gd name="T10" fmla="*/ 15 w 21"/>
                <a:gd name="T11" fmla="*/ 31 h 34"/>
                <a:gd name="T12" fmla="*/ 20 w 2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20" y="29"/>
                  </a:moveTo>
                  <a:cubicBezTo>
                    <a:pt x="18" y="24"/>
                    <a:pt x="15" y="19"/>
                    <a:pt x="13" y="14"/>
                  </a:cubicBezTo>
                  <a:cubicBezTo>
                    <a:pt x="10" y="10"/>
                    <a:pt x="8" y="5"/>
                    <a:pt x="4" y="1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21"/>
                    <a:pt x="12" y="26"/>
                    <a:pt x="15" y="31"/>
                  </a:cubicBezTo>
                  <a:cubicBezTo>
                    <a:pt x="16" y="34"/>
                    <a:pt x="21" y="32"/>
                    <a:pt x="2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4650" y="603"/>
              <a:ext cx="68" cy="102"/>
            </a:xfrm>
            <a:custGeom>
              <a:avLst/>
              <a:gdLst>
                <a:gd name="T0" fmla="*/ 25 w 29"/>
                <a:gd name="T1" fmla="*/ 1 h 43"/>
                <a:gd name="T2" fmla="*/ 4 w 29"/>
                <a:gd name="T3" fmla="*/ 20 h 43"/>
                <a:gd name="T4" fmla="*/ 10 w 29"/>
                <a:gd name="T5" fmla="*/ 42 h 43"/>
                <a:gd name="T6" fmla="*/ 13 w 29"/>
                <a:gd name="T7" fmla="*/ 40 h 43"/>
                <a:gd name="T8" fmla="*/ 28 w 29"/>
                <a:gd name="T9" fmla="*/ 5 h 43"/>
                <a:gd name="T10" fmla="*/ 2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5" y="1"/>
                  </a:moveTo>
                  <a:cubicBezTo>
                    <a:pt x="16" y="4"/>
                    <a:pt x="7" y="12"/>
                    <a:pt x="4" y="20"/>
                  </a:cubicBezTo>
                  <a:cubicBezTo>
                    <a:pt x="0" y="29"/>
                    <a:pt x="3" y="36"/>
                    <a:pt x="10" y="42"/>
                  </a:cubicBezTo>
                  <a:cubicBezTo>
                    <a:pt x="11" y="43"/>
                    <a:pt x="14" y="42"/>
                    <a:pt x="13" y="40"/>
                  </a:cubicBezTo>
                  <a:cubicBezTo>
                    <a:pt x="1" y="24"/>
                    <a:pt x="18" y="15"/>
                    <a:pt x="28" y="5"/>
                  </a:cubicBezTo>
                  <a:cubicBezTo>
                    <a:pt x="29" y="4"/>
                    <a:pt x="28" y="0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4718" y="484"/>
              <a:ext cx="52" cy="79"/>
            </a:xfrm>
            <a:custGeom>
              <a:avLst/>
              <a:gdLst>
                <a:gd name="T0" fmla="*/ 17 w 22"/>
                <a:gd name="T1" fmla="*/ 3 h 33"/>
                <a:gd name="T2" fmla="*/ 2 w 22"/>
                <a:gd name="T3" fmla="*/ 28 h 33"/>
                <a:gd name="T4" fmla="*/ 6 w 22"/>
                <a:gd name="T5" fmla="*/ 30 h 33"/>
                <a:gd name="T6" fmla="*/ 21 w 22"/>
                <a:gd name="T7" fmla="*/ 5 h 33"/>
                <a:gd name="T8" fmla="*/ 17 w 2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7" y="3"/>
                  </a:moveTo>
                  <a:cubicBezTo>
                    <a:pt x="13" y="12"/>
                    <a:pt x="7" y="19"/>
                    <a:pt x="2" y="28"/>
                  </a:cubicBezTo>
                  <a:cubicBezTo>
                    <a:pt x="0" y="30"/>
                    <a:pt x="4" y="33"/>
                    <a:pt x="6" y="30"/>
                  </a:cubicBezTo>
                  <a:cubicBezTo>
                    <a:pt x="12" y="22"/>
                    <a:pt x="19" y="14"/>
                    <a:pt x="21" y="5"/>
                  </a:cubicBezTo>
                  <a:cubicBezTo>
                    <a:pt x="22" y="2"/>
                    <a:pt x="18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4778" y="379"/>
              <a:ext cx="56" cy="69"/>
            </a:xfrm>
            <a:custGeom>
              <a:avLst/>
              <a:gdLst>
                <a:gd name="T0" fmla="*/ 19 w 24"/>
                <a:gd name="T1" fmla="*/ 2 h 29"/>
                <a:gd name="T2" fmla="*/ 12 w 24"/>
                <a:gd name="T3" fmla="*/ 15 h 29"/>
                <a:gd name="T4" fmla="*/ 2 w 24"/>
                <a:gd name="T5" fmla="*/ 24 h 29"/>
                <a:gd name="T6" fmla="*/ 5 w 24"/>
                <a:gd name="T7" fmla="*/ 28 h 29"/>
                <a:gd name="T8" fmla="*/ 24 w 24"/>
                <a:gd name="T9" fmla="*/ 4 h 29"/>
                <a:gd name="T10" fmla="*/ 19 w 2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9" y="2"/>
                  </a:moveTo>
                  <a:cubicBezTo>
                    <a:pt x="16" y="6"/>
                    <a:pt x="15" y="11"/>
                    <a:pt x="12" y="15"/>
                  </a:cubicBezTo>
                  <a:cubicBezTo>
                    <a:pt x="9" y="18"/>
                    <a:pt x="6" y="21"/>
                    <a:pt x="2" y="24"/>
                  </a:cubicBezTo>
                  <a:cubicBezTo>
                    <a:pt x="0" y="26"/>
                    <a:pt x="3" y="29"/>
                    <a:pt x="5" y="28"/>
                  </a:cubicBezTo>
                  <a:cubicBezTo>
                    <a:pt x="14" y="23"/>
                    <a:pt x="24" y="14"/>
                    <a:pt x="24" y="4"/>
                  </a:cubicBezTo>
                  <a:cubicBezTo>
                    <a:pt x="24" y="1"/>
                    <a:pt x="20" y="0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572" y="303"/>
              <a:ext cx="88" cy="22"/>
            </a:xfrm>
            <a:custGeom>
              <a:avLst/>
              <a:gdLst>
                <a:gd name="T0" fmla="*/ 32 w 37"/>
                <a:gd name="T1" fmla="*/ 1 h 9"/>
                <a:gd name="T2" fmla="*/ 3 w 37"/>
                <a:gd name="T3" fmla="*/ 3 h 9"/>
                <a:gd name="T4" fmla="*/ 3 w 37"/>
                <a:gd name="T5" fmla="*/ 8 h 9"/>
                <a:gd name="T6" fmla="*/ 33 w 37"/>
                <a:gd name="T7" fmla="*/ 6 h 9"/>
                <a:gd name="T8" fmla="*/ 32 w 3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1"/>
                  </a:moveTo>
                  <a:cubicBezTo>
                    <a:pt x="22" y="2"/>
                    <a:pt x="13" y="3"/>
                    <a:pt x="3" y="3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13" y="9"/>
                    <a:pt x="24" y="9"/>
                    <a:pt x="33" y="6"/>
                  </a:cubicBezTo>
                  <a:cubicBezTo>
                    <a:pt x="37" y="5"/>
                    <a:pt x="35" y="0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714" y="303"/>
              <a:ext cx="85" cy="17"/>
            </a:xfrm>
            <a:custGeom>
              <a:avLst/>
              <a:gdLst>
                <a:gd name="T0" fmla="*/ 32 w 36"/>
                <a:gd name="T1" fmla="*/ 1 h 7"/>
                <a:gd name="T2" fmla="*/ 2 w 36"/>
                <a:gd name="T3" fmla="*/ 1 h 7"/>
                <a:gd name="T4" fmla="*/ 2 w 36"/>
                <a:gd name="T5" fmla="*/ 5 h 7"/>
                <a:gd name="T6" fmla="*/ 32 w 36"/>
                <a:gd name="T7" fmla="*/ 6 h 7"/>
                <a:gd name="T8" fmla="*/ 32 w 3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32" y="1"/>
                  </a:moveTo>
                  <a:cubicBezTo>
                    <a:pt x="22" y="0"/>
                    <a:pt x="12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7"/>
                    <a:pt x="22" y="7"/>
                    <a:pt x="32" y="6"/>
                  </a:cubicBezTo>
                  <a:cubicBezTo>
                    <a:pt x="36" y="6"/>
                    <a:pt x="36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847" y="315"/>
              <a:ext cx="80" cy="14"/>
            </a:xfrm>
            <a:custGeom>
              <a:avLst/>
              <a:gdLst>
                <a:gd name="T0" fmla="*/ 31 w 34"/>
                <a:gd name="T1" fmla="*/ 1 h 6"/>
                <a:gd name="T2" fmla="*/ 3 w 34"/>
                <a:gd name="T3" fmla="*/ 1 h 6"/>
                <a:gd name="T4" fmla="*/ 3 w 34"/>
                <a:gd name="T5" fmla="*/ 6 h 6"/>
                <a:gd name="T6" fmla="*/ 31 w 34"/>
                <a:gd name="T7" fmla="*/ 6 h 6"/>
                <a:gd name="T8" fmla="*/ 31 w 3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31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6"/>
                    <a:pt x="21" y="6"/>
                    <a:pt x="31" y="6"/>
                  </a:cubicBezTo>
                  <a:cubicBezTo>
                    <a:pt x="34" y="6"/>
                    <a:pt x="34" y="1"/>
                    <a:pt x="3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6" y="327"/>
              <a:ext cx="81" cy="21"/>
            </a:xfrm>
            <a:custGeom>
              <a:avLst/>
              <a:gdLst>
                <a:gd name="T0" fmla="*/ 31 w 34"/>
                <a:gd name="T1" fmla="*/ 3 h 9"/>
                <a:gd name="T2" fmla="*/ 4 w 34"/>
                <a:gd name="T3" fmla="*/ 1 h 9"/>
                <a:gd name="T4" fmla="*/ 3 w 34"/>
                <a:gd name="T5" fmla="*/ 6 h 9"/>
                <a:gd name="T6" fmla="*/ 31 w 34"/>
                <a:gd name="T7" fmla="*/ 8 h 9"/>
                <a:gd name="T8" fmla="*/ 31 w 3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1" y="3"/>
                  </a:moveTo>
                  <a:cubicBezTo>
                    <a:pt x="22" y="2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2" y="8"/>
                    <a:pt x="22" y="9"/>
                    <a:pt x="31" y="8"/>
                  </a:cubicBezTo>
                  <a:cubicBezTo>
                    <a:pt x="34" y="8"/>
                    <a:pt x="34" y="4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24" y="327"/>
              <a:ext cx="78" cy="17"/>
            </a:xfrm>
            <a:custGeom>
              <a:avLst/>
              <a:gdLst>
                <a:gd name="T0" fmla="*/ 30 w 33"/>
                <a:gd name="T1" fmla="*/ 1 h 7"/>
                <a:gd name="T2" fmla="*/ 3 w 33"/>
                <a:gd name="T3" fmla="*/ 1 h 7"/>
                <a:gd name="T4" fmla="*/ 3 w 33"/>
                <a:gd name="T5" fmla="*/ 6 h 7"/>
                <a:gd name="T6" fmla="*/ 30 w 33"/>
                <a:gd name="T7" fmla="*/ 6 h 7"/>
                <a:gd name="T8" fmla="*/ 30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1"/>
                  </a:moveTo>
                  <a:cubicBezTo>
                    <a:pt x="21" y="0"/>
                    <a:pt x="12" y="0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12" y="7"/>
                    <a:pt x="21" y="6"/>
                    <a:pt x="30" y="6"/>
                  </a:cubicBezTo>
                  <a:cubicBezTo>
                    <a:pt x="33" y="6"/>
                    <a:pt x="33" y="1"/>
                    <a:pt x="3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273" y="320"/>
              <a:ext cx="64" cy="16"/>
            </a:xfrm>
            <a:custGeom>
              <a:avLst/>
              <a:gdLst>
                <a:gd name="T0" fmla="*/ 24 w 27"/>
                <a:gd name="T1" fmla="*/ 1 h 7"/>
                <a:gd name="T2" fmla="*/ 4 w 27"/>
                <a:gd name="T3" fmla="*/ 1 h 7"/>
                <a:gd name="T4" fmla="*/ 4 w 27"/>
                <a:gd name="T5" fmla="*/ 7 h 7"/>
                <a:gd name="T6" fmla="*/ 24 w 27"/>
                <a:gd name="T7" fmla="*/ 6 h 7"/>
                <a:gd name="T8" fmla="*/ 24 w 2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4" y="1"/>
                  </a:moveTo>
                  <a:cubicBezTo>
                    <a:pt x="18" y="0"/>
                    <a:pt x="11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7"/>
                    <a:pt x="18" y="7"/>
                    <a:pt x="24" y="6"/>
                  </a:cubicBezTo>
                  <a:cubicBezTo>
                    <a:pt x="27" y="6"/>
                    <a:pt x="27" y="2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408" y="327"/>
              <a:ext cx="71" cy="21"/>
            </a:xfrm>
            <a:custGeom>
              <a:avLst/>
              <a:gdLst>
                <a:gd name="T0" fmla="*/ 26 w 30"/>
                <a:gd name="T1" fmla="*/ 1 h 9"/>
                <a:gd name="T2" fmla="*/ 3 w 30"/>
                <a:gd name="T3" fmla="*/ 3 h 9"/>
                <a:gd name="T4" fmla="*/ 5 w 30"/>
                <a:gd name="T5" fmla="*/ 8 h 9"/>
                <a:gd name="T6" fmla="*/ 26 w 30"/>
                <a:gd name="T7" fmla="*/ 6 h 9"/>
                <a:gd name="T8" fmla="*/ 26 w 3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18" y="0"/>
                    <a:pt x="11" y="1"/>
                    <a:pt x="3" y="3"/>
                  </a:cubicBezTo>
                  <a:cubicBezTo>
                    <a:pt x="0" y="4"/>
                    <a:pt x="1" y="9"/>
                    <a:pt x="5" y="8"/>
                  </a:cubicBezTo>
                  <a:cubicBezTo>
                    <a:pt x="12" y="6"/>
                    <a:pt x="19" y="7"/>
                    <a:pt x="26" y="6"/>
                  </a:cubicBezTo>
                  <a:cubicBezTo>
                    <a:pt x="30" y="5"/>
                    <a:pt x="30" y="1"/>
                    <a:pt x="2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548" y="339"/>
              <a:ext cx="83" cy="14"/>
            </a:xfrm>
            <a:custGeom>
              <a:avLst/>
              <a:gdLst>
                <a:gd name="T0" fmla="*/ 32 w 35"/>
                <a:gd name="T1" fmla="*/ 1 h 6"/>
                <a:gd name="T2" fmla="*/ 2 w 35"/>
                <a:gd name="T3" fmla="*/ 1 h 6"/>
                <a:gd name="T4" fmla="*/ 2 w 35"/>
                <a:gd name="T5" fmla="*/ 5 h 6"/>
                <a:gd name="T6" fmla="*/ 32 w 35"/>
                <a:gd name="T7" fmla="*/ 5 h 6"/>
                <a:gd name="T8" fmla="*/ 32 w 3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2" y="1"/>
                  </a:moveTo>
                  <a:cubicBezTo>
                    <a:pt x="22" y="0"/>
                    <a:pt x="12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12" y="5"/>
                    <a:pt x="22" y="6"/>
                    <a:pt x="32" y="5"/>
                  </a:cubicBezTo>
                  <a:cubicBezTo>
                    <a:pt x="35" y="5"/>
                    <a:pt x="35" y="1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702" y="332"/>
              <a:ext cx="76" cy="19"/>
            </a:xfrm>
            <a:custGeom>
              <a:avLst/>
              <a:gdLst>
                <a:gd name="T0" fmla="*/ 29 w 32"/>
                <a:gd name="T1" fmla="*/ 1 h 8"/>
                <a:gd name="T2" fmla="*/ 4 w 32"/>
                <a:gd name="T3" fmla="*/ 1 h 8"/>
                <a:gd name="T4" fmla="*/ 4 w 32"/>
                <a:gd name="T5" fmla="*/ 7 h 8"/>
                <a:gd name="T6" fmla="*/ 29 w 32"/>
                <a:gd name="T7" fmla="*/ 7 h 8"/>
                <a:gd name="T8" fmla="*/ 29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9" y="1"/>
                  </a:moveTo>
                  <a:cubicBezTo>
                    <a:pt x="21" y="0"/>
                    <a:pt x="12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2" y="7"/>
                    <a:pt x="21" y="8"/>
                    <a:pt x="29" y="7"/>
                  </a:cubicBezTo>
                  <a:cubicBezTo>
                    <a:pt x="32" y="6"/>
                    <a:pt x="32" y="1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808" y="329"/>
              <a:ext cx="38" cy="31"/>
            </a:xfrm>
            <a:custGeom>
              <a:avLst/>
              <a:gdLst>
                <a:gd name="T0" fmla="*/ 14 w 16"/>
                <a:gd name="T1" fmla="*/ 3 h 13"/>
                <a:gd name="T2" fmla="*/ 3 w 16"/>
                <a:gd name="T3" fmla="*/ 3 h 13"/>
                <a:gd name="T4" fmla="*/ 4 w 16"/>
                <a:gd name="T5" fmla="*/ 7 h 13"/>
                <a:gd name="T6" fmla="*/ 10 w 16"/>
                <a:gd name="T7" fmla="*/ 7 h 13"/>
                <a:gd name="T8" fmla="*/ 9 w 16"/>
                <a:gd name="T9" fmla="*/ 9 h 13"/>
                <a:gd name="T10" fmla="*/ 12 w 16"/>
                <a:gd name="T11" fmla="*/ 12 h 13"/>
                <a:gd name="T12" fmla="*/ 16 w 16"/>
                <a:gd name="T13" fmla="*/ 7 h 13"/>
                <a:gd name="T14" fmla="*/ 14 w 1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4" y="3"/>
                  </a:moveTo>
                  <a:cubicBezTo>
                    <a:pt x="11" y="0"/>
                    <a:pt x="6" y="1"/>
                    <a:pt x="3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5" y="7"/>
                    <a:pt x="8" y="6"/>
                    <a:pt x="10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8" y="11"/>
                    <a:pt x="10" y="13"/>
                    <a:pt x="12" y="12"/>
                  </a:cubicBezTo>
                  <a:cubicBezTo>
                    <a:pt x="14" y="11"/>
                    <a:pt x="15" y="9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2755930" y="3008419"/>
            <a:ext cx="70992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跳读</a:t>
            </a:r>
            <a:r>
              <a:rPr lang="zh-CN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式浏览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进行时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1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472</Words>
  <Application>Microsoft Office PowerPoint</Application>
  <PresentationFormat>宽屏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方正黑体简体</vt:lpstr>
      <vt:lpstr>黑体</vt:lpstr>
      <vt:lpstr>华文楷体</vt:lpstr>
      <vt:lpstr>华文细黑</vt:lpstr>
      <vt:lpstr>楷体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>王璇</dc:creator>
  <cp:lastModifiedBy>Windows 用户</cp:lastModifiedBy>
  <cp:revision>98</cp:revision>
  <dcterms:created xsi:type="dcterms:W3CDTF">2018-07-03T05:23:00Z</dcterms:created>
  <dcterms:modified xsi:type="dcterms:W3CDTF">2019-06-26T06:09:01Z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