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87" r:id="rId4"/>
    <p:sldId id="266" r:id="rId5"/>
    <p:sldId id="269" r:id="rId6"/>
    <p:sldId id="290" r:id="rId7"/>
    <p:sldId id="291" r:id="rId8"/>
    <p:sldId id="292" r:id="rId9"/>
    <p:sldId id="293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24CB0A-BACC-473E-BA5F-D19A49D123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6CA6809-09F9-45B6-97E5-4307ED97C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24E301-04A3-450A-A654-3FEAE751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3E5702-67B3-4672-8D26-F03AA7E69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21233E-75E9-450B-82EA-32BFC26C5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572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DBE753-03E2-4056-B497-392974446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43119F5-EF61-4386-8293-AF1445ECC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0CE519-0AAF-44A5-96D3-1DC97D1A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4682FE-A351-4BEC-8469-05368C247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84B411-ACDE-4170-BEC3-74283CA68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038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14381C8-81AA-4C87-B55F-F913F8719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6789A6-5FE1-4FE8-8C10-8E478C8C1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93E59EF-A4B5-40C2-8F57-6DDEBBDF8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D5760F-3CF0-402F-BEB2-735B111CE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7368748-749E-4868-A33A-57073FF6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254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B1425C-9E52-45DB-9B4E-F80389EF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89FB97-7878-4639-958E-28D20E10D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E2F5508-A3E7-4D7B-9E3D-FD698A390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19587C-E88B-452D-812C-85E4A556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9F711E-7409-4F64-9AD0-E742C443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494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4562D8-7180-459D-88D3-AC7A1EB99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6734F09-E247-4812-BB7D-C7CC15103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DB76E5-C364-4454-9D8A-8B55307C0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3B0069A-2CD2-489E-B647-876BCB42A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886873-2194-4F31-BDEA-35C5FD89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816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A5B95F-B8DE-4FF5-9E4D-354871EC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7A7831-83B1-4CC2-9A29-C37233F3C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5585EF4-104F-47B2-A92F-EEC18524F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6A04A30-4590-45AC-872E-F63C7136D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E4374F2-AD00-4FF9-AABE-5727766BB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1C39EA4-86F9-4261-9E63-06CB4479D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0188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FE85B8-2573-455F-AEAD-E9F604E1E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E8620B0-08AB-456B-85A4-83015887E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B575264-128A-4A2C-8C6F-9D0C0CB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D73287E-88D4-4D2A-944E-E5E07ADF1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96A8466-4162-4217-A182-9093B1F1F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5722331-72CD-4570-A05F-9CAFD025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F54627F-1364-4EB3-97BF-A9C83A13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5D045AE-24DC-48AF-906B-608D885AE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37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3137D5-73BF-46E5-A229-C93557BB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9B08D2C-4411-44AF-AD40-FA9549AE4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AF4A829-F57E-4885-958E-38A3B00F1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2849CF8-C896-4DD6-8818-15860213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69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99651B5-0EE8-4910-ADAC-52D35033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2764A91-41AB-462D-80EC-23BC709CA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18F26A9-4B1B-4BB4-BB5B-70C45F7C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959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EF3739-9138-4386-89D9-B6974386C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69D2AC-A127-4A80-9677-F89BFD759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26FF0CF-7938-4D4D-96DB-A79686E48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A32992-5E8E-406C-96DA-4E3ECED6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800DDF0-9E03-487A-9FDE-9D020AB0A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9C28D0E-FDD5-4C71-AA40-48B5B84EC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184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958F7-6129-4C72-A456-21987E63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42AD8B2-5893-45A7-9086-8D126FED18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FC9CFA-8A56-457B-8F32-8C1BE07A9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52CAA52-0860-4893-9318-A0B91FF7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3D057F3-0E31-484B-8235-FFF73199A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4F7569C-5726-40EF-8544-AABD6A18E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255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316916A-E288-4D54-A33A-0331689C1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75886ED-E07A-48AD-8ED6-2AD44C32C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706B1B0-63ED-4DD6-8244-23B81AA9A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38610-4214-4E1F-9251-B105E99506CE}" type="datetimeFigureOut">
              <a:rPr lang="zh-CN" altLang="en-US" smtClean="0"/>
              <a:t>2019/7/3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6F4F5B-2F52-48F6-96CD-5C3CEE66B7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81A7795-72A0-4309-9E1C-656272DAB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12A7-74C3-4156-87F1-BE9C084B6F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243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0052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七下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19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课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外国</a:t>
            </a:r>
            <a:r>
              <a:rPr lang="zh-CN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诗二首</a:t>
            </a:r>
            <a:r>
              <a:rPr lang="en-US" altLang="zh-CN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endParaRPr lang="zh-CN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49782" y="2493818"/>
            <a:ext cx="5744095" cy="26082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40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《</a:t>
            </a:r>
            <a:r>
              <a:rPr lang="zh-CN" altLang="en-US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假如生活欺骗了你</a:t>
            </a:r>
            <a:r>
              <a:rPr lang="en-US" altLang="zh-CN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》</a:t>
            </a:r>
          </a:p>
          <a:p>
            <a:pPr marL="0" indent="0">
              <a:buNone/>
            </a:pPr>
            <a:r>
              <a:rPr lang="en-US" altLang="zh-CN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《</a:t>
            </a:r>
            <a:r>
              <a:rPr lang="zh-CN" altLang="en-US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未选择的路</a:t>
            </a:r>
            <a:r>
              <a:rPr lang="en-US" altLang="zh-CN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》</a:t>
            </a:r>
            <a:endParaRPr lang="zh-CN" altLang="en-US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274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93551"/>
            <a:ext cx="4848225" cy="3043872"/>
          </a:xfrm>
        </p:spPr>
        <p:txBody>
          <a:bodyPr/>
          <a:lstStyle/>
          <a:p>
            <a:r>
              <a:rPr lang="zh-CN" altLang="en-US" sz="4400" b="1" dirty="0">
                <a:solidFill>
                  <a:srgbClr val="7030A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分组：</a:t>
            </a:r>
            <a:r>
              <a:rPr lang="zh-CN" altLang="zh-CN" sz="4400" b="1" dirty="0">
                <a:solidFill>
                  <a:srgbClr val="7030A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六人小组</a:t>
            </a:r>
            <a:endParaRPr lang="en-US" altLang="zh-CN" sz="4400" b="1" dirty="0">
              <a:solidFill>
                <a:srgbClr val="7030A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4400" b="1" dirty="0">
                <a:solidFill>
                  <a:srgbClr val="7030A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方法：</a:t>
            </a:r>
            <a:r>
              <a:rPr lang="zh-CN" altLang="zh-CN" sz="4400" b="1" dirty="0">
                <a:solidFill>
                  <a:srgbClr val="7030A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自选方法，自拟学习目标</a:t>
            </a:r>
            <a:endParaRPr lang="en-US" altLang="zh-CN" sz="4400" b="1" dirty="0">
              <a:solidFill>
                <a:srgbClr val="7030A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4400" b="1" dirty="0">
                <a:solidFill>
                  <a:srgbClr val="7030A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时间：</a:t>
            </a:r>
            <a:r>
              <a:rPr lang="en-US" altLang="zh-CN" sz="4400" b="1" dirty="0">
                <a:solidFill>
                  <a:srgbClr val="7030A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5</a:t>
            </a:r>
            <a:r>
              <a:rPr lang="zh-CN" altLang="en-US" sz="4400" b="1" dirty="0">
                <a:solidFill>
                  <a:srgbClr val="7030A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分钟</a:t>
            </a:r>
            <a:endParaRPr lang="zh-CN" altLang="zh-CN" sz="4400" b="1" dirty="0">
              <a:solidFill>
                <a:srgbClr val="7030A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5669E67-BADA-4332-9A11-9903EE3FD767}"/>
              </a:ext>
            </a:extLst>
          </p:cNvPr>
          <p:cNvSpPr txBox="1"/>
          <p:nvPr/>
        </p:nvSpPr>
        <p:spPr>
          <a:xfrm>
            <a:off x="5894705" y="1681163"/>
            <a:ext cx="5257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任务一：自读两首诗，自拟学习目标，并写下你的疑惑</a:t>
            </a:r>
          </a:p>
          <a:p>
            <a:r>
              <a:rPr lang="zh-CN" altLang="zh-CN" sz="24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《外国诗两首》的学习目标是：</a:t>
            </a:r>
          </a:p>
          <a:p>
            <a:r>
              <a:rPr lang="en-US" altLang="zh-CN" sz="24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__________________________________________________________________</a:t>
            </a:r>
            <a:endParaRPr lang="zh-CN" altLang="zh-CN" sz="24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_________________________________</a:t>
            </a:r>
            <a:endParaRPr lang="zh-CN" altLang="zh-CN" sz="24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sz="24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“我”的疑惑：</a:t>
            </a:r>
            <a:r>
              <a:rPr lang="en-US" altLang="zh-CN" sz="24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__________________________________________________________________</a:t>
            </a:r>
            <a:endParaRPr lang="zh-CN" altLang="zh-CN" sz="24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_________________________________</a:t>
            </a:r>
            <a:endParaRPr lang="zh-CN" altLang="zh-CN" sz="24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868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5A57D6-6D85-42EF-9FF7-884BE921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6031" y="334299"/>
            <a:ext cx="4181475" cy="1325563"/>
          </a:xfrm>
        </p:spPr>
        <p:txBody>
          <a:bodyPr/>
          <a:lstStyle/>
          <a:p>
            <a:r>
              <a:rPr lang="zh-CN" altLang="zh-CN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自选学习方法</a:t>
            </a: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3D91A8-1095-4F2F-9DDE-C6652D8ED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4018" y="2143295"/>
            <a:ext cx="4827337" cy="30650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“诗歌朗读法”</a:t>
            </a:r>
            <a:endParaRPr lang="en-US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“关键词句赏析法”</a:t>
            </a:r>
            <a:endParaRPr lang="en-US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“比较阅读法”</a:t>
            </a:r>
            <a:endParaRPr lang="en-US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“联系背景体验法”</a:t>
            </a:r>
            <a:endParaRPr lang="zh-CN" altLang="en-US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623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2229A93D-B537-4C6E-AAD4-5A71A4A527A8}"/>
              </a:ext>
            </a:extLst>
          </p:cNvPr>
          <p:cNvSpPr txBox="1"/>
          <p:nvPr/>
        </p:nvSpPr>
        <p:spPr>
          <a:xfrm>
            <a:off x="3676535" y="1839928"/>
            <a:ext cx="4439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男女同学交叉对读</a:t>
            </a:r>
            <a:endParaRPr lang="en-US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情景模拟诵读</a:t>
            </a:r>
            <a:endParaRPr lang="en-US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我喜欢这样读</a:t>
            </a:r>
            <a:r>
              <a:rPr lang="en-US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endParaRPr lang="zh-CN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我觉得某某同学读得</a:t>
            </a:r>
            <a:r>
              <a:rPr lang="en-US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读出了</a:t>
            </a:r>
            <a:r>
              <a:rPr lang="en-US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endParaRPr lang="zh-CN" altLang="zh-CN" sz="4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DBE78AC-AB08-43F6-98D6-943457387591}"/>
              </a:ext>
            </a:extLst>
          </p:cNvPr>
          <p:cNvSpPr txBox="1"/>
          <p:nvPr/>
        </p:nvSpPr>
        <p:spPr>
          <a:xfrm>
            <a:off x="3496627" y="503606"/>
            <a:ext cx="51987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朗读</a:t>
            </a:r>
            <a:r>
              <a:rPr lang="zh-CN" altLang="en-US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法示例及</a:t>
            </a:r>
            <a:r>
              <a:rPr lang="zh-CN" altLang="zh-CN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评价</a:t>
            </a:r>
            <a:endParaRPr lang="zh-CN" altLang="zh-CN" sz="4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461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774B5E-6C83-41C2-96B7-E417E7F7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200" y="329030"/>
            <a:ext cx="5505450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r>
              <a:rPr lang="zh-CN" altLang="en-US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关键词句</a:t>
            </a:r>
            <a:r>
              <a:rPr lang="zh-CN" altLang="en-US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发言格式</a:t>
            </a:r>
            <a:endParaRPr lang="zh-CN" altLang="en-US" sz="4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9E959C-6BAC-44B8-BA5A-00F731CD6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4807" y="1973421"/>
            <a:ext cx="8495608" cy="362555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1.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《假如生活欺骗了你》我从</a:t>
            </a: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词（诗句），读到了</a:t>
            </a: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，其实当我遇见了，我会</a:t>
            </a: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endParaRPr lang="zh-CN" altLang="zh-CN" sz="32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2.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《未选择的路》我从</a:t>
            </a: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词（诗句），看到了诗人的</a:t>
            </a: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想到我自己今后</a:t>
            </a: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或者我今后应该</a:t>
            </a:r>
            <a:r>
              <a:rPr lang="en-US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endParaRPr lang="zh-CN" altLang="zh-CN" sz="32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589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774B5E-6C83-41C2-96B7-E417E7F7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7" y="390683"/>
            <a:ext cx="6677025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r>
              <a:rPr lang="zh-CN" altLang="en-US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比较阅读法</a:t>
            </a:r>
            <a:r>
              <a:rPr lang="zh-CN" altLang="en-US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发言格式</a:t>
            </a:r>
            <a:endParaRPr lang="zh-CN" altLang="en-US" sz="4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9E959C-6BAC-44B8-BA5A-00F731CD6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9913" y="1973421"/>
            <a:ext cx="8803178" cy="362555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　</a:t>
            </a:r>
            <a:r>
              <a:rPr lang="zh-CN" altLang="en-US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　</a:t>
            </a:r>
            <a:r>
              <a:rPr lang="zh-CN" altLang="zh-CN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我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找到《未选择的路》中的“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”这一意象，我认为它象征着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，给我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的启示。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　　</a:t>
            </a:r>
            <a:r>
              <a:rPr lang="zh-CN" altLang="zh-CN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我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抓住《假如生活欺骗了你》中的一</a:t>
            </a:r>
            <a:r>
              <a:rPr lang="zh-CN" altLang="zh-CN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组词，“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和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”，我觉得这组词表达了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情感。</a:t>
            </a:r>
          </a:p>
          <a:p>
            <a:pPr>
              <a:lnSpc>
                <a:spcPct val="12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566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774B5E-6C83-41C2-96B7-E417E7F7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0459" y="203229"/>
            <a:ext cx="5505450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r>
              <a:rPr lang="zh-CN" altLang="en-US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体验法</a:t>
            </a:r>
            <a:r>
              <a:rPr lang="zh-CN" altLang="en-US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发言格式</a:t>
            </a:r>
            <a:endParaRPr lang="zh-CN" altLang="en-US" sz="4800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0ECF370B-AE79-4493-BF18-7A40D9BABF3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69624" y="1919489"/>
            <a:ext cx="8370570" cy="2920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40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　　</a:t>
            </a:r>
            <a:r>
              <a:rPr lang="zh-CN" altLang="zh-CN" sz="40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我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从诗人</a:t>
            </a:r>
            <a:r>
              <a:rPr lang="en-US" altLang="zh-CN" sz="4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_____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的</a:t>
            </a:r>
            <a:r>
              <a:rPr lang="en-US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资料里，发现他</a:t>
            </a:r>
            <a:r>
              <a:rPr lang="en-US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（性格、品质），我感觉到我应该</a:t>
            </a:r>
            <a:r>
              <a:rPr lang="en-US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（怎么做）</a:t>
            </a:r>
          </a:p>
          <a:p>
            <a:pPr>
              <a:lnSpc>
                <a:spcPct val="12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009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ADFEB7-2FED-40CC-8D46-9DB031C0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0436" y="431930"/>
            <a:ext cx="3009207" cy="1325563"/>
          </a:xfrm>
        </p:spPr>
        <p:txBody>
          <a:bodyPr>
            <a:normAutofit/>
          </a:bodyPr>
          <a:lstStyle/>
          <a:p>
            <a:r>
              <a:rPr lang="zh-CN" altLang="zh-CN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小组交流</a:t>
            </a:r>
            <a:endParaRPr lang="zh-CN" altLang="en-US" sz="4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B57A98-33A9-45BA-953F-16F4876B8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364" y="1960360"/>
            <a:ext cx="6991350" cy="28225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小组成员合作完成的“任务单”</a:t>
            </a:r>
            <a:endParaRPr lang="en-US" altLang="zh-CN" sz="40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根据发言格式，边讨论边记录</a:t>
            </a:r>
            <a:endParaRPr lang="en-US" altLang="zh-CN" sz="40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教师到小组中去指导、点拨。</a:t>
            </a:r>
            <a:endParaRPr lang="en-US" altLang="zh-CN" sz="40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时间</a:t>
            </a:r>
            <a:r>
              <a:rPr lang="en-US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10</a:t>
            </a:r>
            <a:r>
              <a:rPr lang="zh-CN" altLang="zh-CN" sz="4000" dirty="0">
                <a:latin typeface="华文楷体" panose="02010600040101010101" pitchFamily="2" charset="-122"/>
                <a:ea typeface="华文楷体" panose="02010600040101010101" pitchFamily="2" charset="-122"/>
              </a:rPr>
              <a:t>分钟。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964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244441-7A96-4953-8F4A-CB3F288B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2925" y="148994"/>
            <a:ext cx="3110345" cy="1325563"/>
          </a:xfrm>
        </p:spPr>
        <p:txBody>
          <a:bodyPr>
            <a:normAutofit/>
          </a:bodyPr>
          <a:lstStyle/>
          <a:p>
            <a:r>
              <a:rPr lang="zh-CN" altLang="zh-CN" sz="4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集体交流</a:t>
            </a:r>
            <a:endParaRPr lang="zh-CN" altLang="en-US" sz="4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939761-B1C2-4731-9416-B2FED7DB6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1556" y="1684308"/>
            <a:ext cx="9135687" cy="376052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每组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派一位同学发言，汇报本组自主选择的哪一种学习方法</a:t>
            </a:r>
            <a:r>
              <a:rPr lang="zh-CN" altLang="en-US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32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根据发言格式</a:t>
            </a:r>
            <a:r>
              <a:rPr lang="zh-CN" altLang="en-US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汇报学习情况</a:t>
            </a:r>
            <a:r>
              <a:rPr lang="zh-CN" altLang="en-US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endParaRPr lang="en-US" altLang="zh-CN" sz="32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另一位同学到黑板罗列组内同学发言关键词</a:t>
            </a:r>
            <a:r>
              <a:rPr lang="zh-CN" altLang="en-US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32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★</a:t>
            </a:r>
            <a:r>
              <a:rPr lang="zh-CN" altLang="zh-CN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每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组发言时间为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5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分钟，此环节全班用时</a:t>
            </a:r>
            <a:r>
              <a:rPr lang="en-US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20</a:t>
            </a:r>
            <a:r>
              <a:rPr lang="zh-CN" altLang="zh-CN" sz="3200" dirty="0">
                <a:latin typeface="华文楷体" panose="02010600040101010101" pitchFamily="2" charset="-122"/>
                <a:ea typeface="华文楷体" panose="02010600040101010101" pitchFamily="2" charset="-122"/>
              </a:rPr>
              <a:t>分钟左右</a:t>
            </a:r>
            <a:r>
              <a:rPr lang="zh-CN" altLang="zh-CN" sz="3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zh-CN" altLang="zh-CN" sz="32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745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277</Words>
  <Application>Microsoft Office PowerPoint</Application>
  <PresentationFormat>宽屏</PresentationFormat>
  <Paragraphs>42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等线</vt:lpstr>
      <vt:lpstr>等线 Light</vt:lpstr>
      <vt:lpstr>黑体</vt:lpstr>
      <vt:lpstr>华文楷体</vt:lpstr>
      <vt:lpstr>Arial</vt:lpstr>
      <vt:lpstr>Office 主题​​</vt:lpstr>
      <vt:lpstr>七下19课《外国诗二首》</vt:lpstr>
      <vt:lpstr>PowerPoint 演示文稿</vt:lpstr>
      <vt:lpstr>自选学习方法</vt:lpstr>
      <vt:lpstr>PowerPoint 演示文稿</vt:lpstr>
      <vt:lpstr>    关键词句发言格式</vt:lpstr>
      <vt:lpstr>    比较阅读法发言格式</vt:lpstr>
      <vt:lpstr>    体验法发言格式</vt:lpstr>
      <vt:lpstr>小组交流</vt:lpstr>
      <vt:lpstr>集体交流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ylh</dc:creator>
  <cp:lastModifiedBy>Windows 用户</cp:lastModifiedBy>
  <cp:revision>5</cp:revision>
  <dcterms:created xsi:type="dcterms:W3CDTF">2019-01-02T14:36:53Z</dcterms:created>
  <dcterms:modified xsi:type="dcterms:W3CDTF">2019-07-03T08:56:38Z</dcterms:modified>
</cp:coreProperties>
</file>