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av" ContentType="audio/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2" r:id="rId1"/>
    <p:sldMasterId id="2147483666" r:id="rId2"/>
  </p:sldMasterIdLst>
  <p:notesMasterIdLst>
    <p:notesMasterId r:id="rId28"/>
  </p:notesMasterIdLst>
  <p:sldIdLst>
    <p:sldId id="590" r:id="rId3"/>
    <p:sldId id="438" r:id="rId4"/>
    <p:sldId id="567" r:id="rId5"/>
    <p:sldId id="440" r:id="rId6"/>
    <p:sldId id="568" r:id="rId7"/>
    <p:sldId id="483" r:id="rId8"/>
    <p:sldId id="552" r:id="rId9"/>
    <p:sldId id="553" r:id="rId10"/>
    <p:sldId id="514" r:id="rId11"/>
    <p:sldId id="377" r:id="rId12"/>
    <p:sldId id="558" r:id="rId13"/>
    <p:sldId id="570" r:id="rId14"/>
    <p:sldId id="554" r:id="rId15"/>
    <p:sldId id="555" r:id="rId16"/>
    <p:sldId id="559" r:id="rId17"/>
    <p:sldId id="562" r:id="rId18"/>
    <p:sldId id="564" r:id="rId19"/>
    <p:sldId id="561" r:id="rId20"/>
    <p:sldId id="571" r:id="rId21"/>
    <p:sldId id="572" r:id="rId22"/>
    <p:sldId id="573" r:id="rId23"/>
    <p:sldId id="574" r:id="rId24"/>
    <p:sldId id="575" r:id="rId25"/>
    <p:sldId id="577" r:id="rId26"/>
    <p:sldId id="565" r:id="rId27"/>
  </p:sldIdLst>
  <p:sldSz cx="9144000" cy="5143500" type="screen16x9"/>
  <p:notesSz cx="6858000" cy="9144000"/>
  <p:defaultTextStyle>
    <a:defPPr>
      <a:defRPr lang="zh-CN"/>
    </a:defPPr>
    <a:lvl1pPr algn="l" rtl="0" fontAlgn="base">
      <a:spcBef>
        <a:spcPct val="0"/>
      </a:spcBef>
      <a:spcAft>
        <a:spcPct val="0"/>
      </a:spcAft>
      <a:buFont typeface="Arial" pitchFamily="34" charset="0"/>
      <a:defRPr sz="3800" kern="1200">
        <a:solidFill>
          <a:schemeClr val="tx1"/>
        </a:solidFill>
        <a:latin typeface="Times New Roman" pitchFamily="18" charset="0"/>
        <a:ea typeface="宋体" pitchFamily="2" charset="-122"/>
        <a:cs typeface="+mn-cs"/>
      </a:defRPr>
    </a:lvl1pPr>
    <a:lvl2pPr marL="457200" algn="l" rtl="0" fontAlgn="base">
      <a:spcBef>
        <a:spcPct val="0"/>
      </a:spcBef>
      <a:spcAft>
        <a:spcPct val="0"/>
      </a:spcAft>
      <a:buFont typeface="Arial" pitchFamily="34" charset="0"/>
      <a:defRPr sz="3800" kern="1200">
        <a:solidFill>
          <a:schemeClr val="tx1"/>
        </a:solidFill>
        <a:latin typeface="Times New Roman" pitchFamily="18" charset="0"/>
        <a:ea typeface="宋体" pitchFamily="2" charset="-122"/>
        <a:cs typeface="+mn-cs"/>
      </a:defRPr>
    </a:lvl2pPr>
    <a:lvl3pPr marL="914400" algn="l" rtl="0" fontAlgn="base">
      <a:spcBef>
        <a:spcPct val="0"/>
      </a:spcBef>
      <a:spcAft>
        <a:spcPct val="0"/>
      </a:spcAft>
      <a:buFont typeface="Arial" pitchFamily="34" charset="0"/>
      <a:defRPr sz="3800" kern="1200">
        <a:solidFill>
          <a:schemeClr val="tx1"/>
        </a:solidFill>
        <a:latin typeface="Times New Roman" pitchFamily="18" charset="0"/>
        <a:ea typeface="宋体" pitchFamily="2" charset="-122"/>
        <a:cs typeface="+mn-cs"/>
      </a:defRPr>
    </a:lvl3pPr>
    <a:lvl4pPr marL="1371600" algn="l" rtl="0" fontAlgn="base">
      <a:spcBef>
        <a:spcPct val="0"/>
      </a:spcBef>
      <a:spcAft>
        <a:spcPct val="0"/>
      </a:spcAft>
      <a:buFont typeface="Arial" pitchFamily="34" charset="0"/>
      <a:defRPr sz="3800" kern="1200">
        <a:solidFill>
          <a:schemeClr val="tx1"/>
        </a:solidFill>
        <a:latin typeface="Times New Roman" pitchFamily="18" charset="0"/>
        <a:ea typeface="宋体" pitchFamily="2" charset="-122"/>
        <a:cs typeface="+mn-cs"/>
      </a:defRPr>
    </a:lvl4pPr>
    <a:lvl5pPr marL="1828800" algn="l" rtl="0" fontAlgn="base">
      <a:spcBef>
        <a:spcPct val="0"/>
      </a:spcBef>
      <a:spcAft>
        <a:spcPct val="0"/>
      </a:spcAft>
      <a:buFont typeface="Arial" pitchFamily="34" charset="0"/>
      <a:defRPr sz="3800" kern="1200">
        <a:solidFill>
          <a:schemeClr val="tx1"/>
        </a:solidFill>
        <a:latin typeface="Times New Roman" pitchFamily="18" charset="0"/>
        <a:ea typeface="宋体" pitchFamily="2" charset="-122"/>
        <a:cs typeface="+mn-cs"/>
      </a:defRPr>
    </a:lvl5pPr>
    <a:lvl6pPr marL="2286000" algn="l" defTabSz="914400" rtl="0" eaLnBrk="1" latinLnBrk="0" hangingPunct="1">
      <a:defRPr sz="3800" kern="1200">
        <a:solidFill>
          <a:schemeClr val="tx1"/>
        </a:solidFill>
        <a:latin typeface="Times New Roman" pitchFamily="18" charset="0"/>
        <a:ea typeface="宋体" pitchFamily="2" charset="-122"/>
        <a:cs typeface="+mn-cs"/>
      </a:defRPr>
    </a:lvl6pPr>
    <a:lvl7pPr marL="2743200" algn="l" defTabSz="914400" rtl="0" eaLnBrk="1" latinLnBrk="0" hangingPunct="1">
      <a:defRPr sz="3800" kern="1200">
        <a:solidFill>
          <a:schemeClr val="tx1"/>
        </a:solidFill>
        <a:latin typeface="Times New Roman" pitchFamily="18" charset="0"/>
        <a:ea typeface="宋体" pitchFamily="2" charset="-122"/>
        <a:cs typeface="+mn-cs"/>
      </a:defRPr>
    </a:lvl7pPr>
    <a:lvl8pPr marL="3200400" algn="l" defTabSz="914400" rtl="0" eaLnBrk="1" latinLnBrk="0" hangingPunct="1">
      <a:defRPr sz="3800" kern="1200">
        <a:solidFill>
          <a:schemeClr val="tx1"/>
        </a:solidFill>
        <a:latin typeface="Times New Roman" pitchFamily="18" charset="0"/>
        <a:ea typeface="宋体" pitchFamily="2" charset="-122"/>
        <a:cs typeface="+mn-cs"/>
      </a:defRPr>
    </a:lvl8pPr>
    <a:lvl9pPr marL="3657600" algn="l" defTabSz="914400" rtl="0" eaLnBrk="1" latinLnBrk="0" hangingPunct="1">
      <a:defRPr sz="3800" kern="1200">
        <a:solidFill>
          <a:schemeClr val="tx1"/>
        </a:solidFill>
        <a:latin typeface="Times New Roman" pitchFamily="18" charset="0"/>
        <a:ea typeface="宋体" pitchFamily="2" charset="-122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0000FF"/>
    <a:srgbClr val="FFFF66"/>
    <a:srgbClr val="66CCFF"/>
    <a:srgbClr val="9966FF"/>
    <a:srgbClr val="9933FF"/>
    <a:srgbClr val="006600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5339" autoAdjust="0"/>
    <p:restoredTop sz="89365" autoAdjust="0"/>
  </p:normalViewPr>
  <p:slideViewPr>
    <p:cSldViewPr>
      <p:cViewPr>
        <p:scale>
          <a:sx n="100" d="100"/>
          <a:sy n="100" d="100"/>
        </p:scale>
        <p:origin x="-1140" y="-612"/>
      </p:cViewPr>
      <p:guideLst>
        <p:guide orient="horz" pos="1620"/>
        <p:guide pos="2879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4932"/>
    </p:cViewPr>
  </p:sorterViewPr>
  <p:gridSpacing cx="76198" cy="7619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页眉占位符 113665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/>
          </a:ln>
        </p:spPr>
        <p:txBody>
          <a:bodyPr/>
          <a:lstStyle>
            <a:lvl1pPr>
              <a:defRPr sz="1200" noProof="1" dirty="0"/>
            </a:lvl1pPr>
          </a:lstStyle>
          <a:p>
            <a:endParaRPr lang="zh-CN"/>
          </a:p>
        </p:txBody>
      </p:sp>
      <p:sp>
        <p:nvSpPr>
          <p:cNvPr id="113667" name="日期占位符 113666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/>
          </a:ln>
        </p:spPr>
        <p:txBody>
          <a:bodyPr/>
          <a:lstStyle>
            <a:lvl1pPr algn="r">
              <a:defRPr sz="1200" noProof="1" dirty="0"/>
            </a:lvl1pPr>
          </a:lstStyle>
          <a:p>
            <a:endParaRPr lang="zh-CN" altLang="en-US"/>
          </a:p>
        </p:txBody>
      </p:sp>
      <p:sp>
        <p:nvSpPr>
          <p:cNvPr id="5124" name="幻灯片图像占位符 113667"/>
          <p:cNvSpPr>
            <a:spLocks noGrp="1" noRot="1" noChangeAspect="1" noChangeArrowheads="1" noTextEdit="1"/>
          </p:cNvSpPr>
          <p:nvPr>
            <p:ph type="sldImg" idx="4294967295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文本占位符 113668"/>
          <p:cNvSpPr>
            <a:spLocks noGrp="1" noChangeArrowheads="1"/>
          </p:cNvSpPr>
          <p:nvPr>
            <p:ph type="body" sz="quarter" idx="4294967295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113670" name="页脚占位符 113669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/>
          </a:ln>
        </p:spPr>
        <p:txBody>
          <a:bodyPr anchor="b"/>
          <a:lstStyle>
            <a:lvl1pPr>
              <a:defRPr sz="1200" noProof="1" dirty="0"/>
            </a:lvl1pPr>
          </a:lstStyle>
          <a:p>
            <a:endParaRPr lang="zh-CN"/>
          </a:p>
        </p:txBody>
      </p:sp>
      <p:sp>
        <p:nvSpPr>
          <p:cNvPr id="113671" name="灯片编号占位符 113670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747DB34E-08F0-4114-BD6C-0DA21BA0F49D}" type="slidenum">
              <a:rPr lang="zh-CN" altLang="zh-CN"/>
              <a:pPr/>
              <a:t>‹#›</a:t>
            </a:fld>
            <a:endParaRPr lang="zh-CN" altLang="zh-CN"/>
          </a:p>
        </p:txBody>
      </p:sp>
    </p:spTree>
    <p:extLst>
      <p:ext uri="{BB962C8B-B14F-4D97-AF65-F5344CB8AC3E}">
        <p14:creationId xmlns:p14="http://schemas.microsoft.com/office/powerpoint/2010/main" val="264066441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lvl="1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lvl="2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lvl="3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lvl="4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lvl="5" indent="0" algn="l" defTabSz="914400" eaLnBrk="1" fontAlgn="base" latinLnBrk="0" hangingPunct="1">
      <a:lnSpc>
        <a:spcPct val="100000"/>
      </a:lnSpc>
      <a:spcBef>
        <a:spcPct val="3000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+mn-lt"/>
        <a:ea typeface="+mn-ea"/>
        <a:cs typeface="+mn-cs"/>
      </a:defRPr>
    </a:lvl6pPr>
    <a:lvl7pPr marL="2743200" lvl="6" indent="0" algn="l" defTabSz="914400" eaLnBrk="1" fontAlgn="base" latinLnBrk="0" hangingPunct="1">
      <a:lnSpc>
        <a:spcPct val="100000"/>
      </a:lnSpc>
      <a:spcBef>
        <a:spcPct val="3000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+mn-lt"/>
        <a:ea typeface="+mn-ea"/>
        <a:cs typeface="+mn-cs"/>
      </a:defRPr>
    </a:lvl7pPr>
    <a:lvl8pPr marL="3200400" lvl="7" indent="0" algn="l" defTabSz="914400" eaLnBrk="1" fontAlgn="base" latinLnBrk="0" hangingPunct="1">
      <a:lnSpc>
        <a:spcPct val="100000"/>
      </a:lnSpc>
      <a:spcBef>
        <a:spcPct val="3000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+mn-lt"/>
        <a:ea typeface="+mn-ea"/>
        <a:cs typeface="+mn-cs"/>
      </a:defRPr>
    </a:lvl8pPr>
    <a:lvl9pPr marL="3657600" lvl="8" indent="0" algn="l" defTabSz="914400" eaLnBrk="1" fontAlgn="base" latinLnBrk="0" hangingPunct="1">
      <a:lnSpc>
        <a:spcPct val="100000"/>
      </a:lnSpc>
      <a:spcBef>
        <a:spcPct val="3000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幻灯片图像占位符 21505"/>
          <p:cNvSpPr>
            <a:spLocks noGrp="1" noRot="1" noChangeAspect="1" noChangeArrowheads="1" noTextEdit="1"/>
          </p:cNvSpPr>
          <p:nvPr>
            <p:ph type="sldImg" idx="4294967295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7170" name="文本占位符 21506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endParaRPr lang="zh-CN" altLang="en-US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幻灯片图像占位符 28673"/>
          <p:cNvSpPr>
            <a:spLocks noGrp="1" noRot="1" noChangeAspect="1" noChangeArrowheads="1" noTextEdit="1"/>
          </p:cNvSpPr>
          <p:nvPr>
            <p:ph type="sldImg" idx="4294967295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26626" name="文本占位符 28674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endParaRPr lang="zh-CN" altLang="en-US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幻灯片图像占位符 29697"/>
          <p:cNvSpPr>
            <a:spLocks noGrp="1" noRot="1" noChangeAspect="1" noChangeArrowheads="1" noTextEdit="1"/>
          </p:cNvSpPr>
          <p:nvPr>
            <p:ph type="sldImg" idx="4294967295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29698" name="文本占位符 29698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endParaRPr lang="zh-CN" altLang="en-US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幻灯片图像占位符 30721"/>
          <p:cNvSpPr>
            <a:spLocks noGrp="1" noRot="1" noChangeAspect="1" noChangeArrowheads="1" noTextEdit="1"/>
          </p:cNvSpPr>
          <p:nvPr>
            <p:ph type="sldImg" idx="4294967295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31746" name="文本占位符 30722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endParaRPr lang="zh-CN" altLang="en-US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幻灯片图像占位符 31745"/>
          <p:cNvSpPr>
            <a:spLocks noGrp="1" noRot="1" noChangeAspect="1" noChangeArrowheads="1" noTextEdit="1"/>
          </p:cNvSpPr>
          <p:nvPr>
            <p:ph type="sldImg" idx="4294967295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33794" name="文本占位符 31746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endParaRPr lang="zh-CN" altLang="en-US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幻灯片图像占位符 32769"/>
          <p:cNvSpPr>
            <a:spLocks noGrp="1" noRot="1" noChangeAspect="1" noChangeArrowheads="1" noTextEdit="1"/>
          </p:cNvSpPr>
          <p:nvPr>
            <p:ph type="sldImg" idx="4294967295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35842" name="文本占位符 32770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endParaRPr lang="zh-CN" altLang="en-US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幻灯片图像占位符 32769"/>
          <p:cNvSpPr>
            <a:spLocks noGrp="1" noRot="1" noChangeAspect="1" noChangeArrowheads="1" noTextEdit="1"/>
          </p:cNvSpPr>
          <p:nvPr>
            <p:ph type="sldImg" idx="4294967295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37890" name="文本占位符 32770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endParaRPr lang="zh-CN" altLang="en-US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幻灯片图像占位符 33793"/>
          <p:cNvSpPr>
            <a:spLocks noGrp="1" noRot="1" noChangeAspect="1" noChangeArrowheads="1" noTextEdit="1"/>
          </p:cNvSpPr>
          <p:nvPr>
            <p:ph type="sldImg" idx="4294967295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39938" name="文本占位符 33794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endParaRPr lang="zh-CN" altLang="en-US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幻灯片图像占位符 33793"/>
          <p:cNvSpPr>
            <a:spLocks noGrp="1" noRot="1" noChangeAspect="1" noChangeArrowheads="1" noTextEdit="1"/>
          </p:cNvSpPr>
          <p:nvPr>
            <p:ph type="sldImg" idx="4294967295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43010" name="文本占位符 33794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endParaRPr lang="zh-CN" altLang="en-US" smtClean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幻灯片图像占位符 33793"/>
          <p:cNvSpPr>
            <a:spLocks noGrp="1" noRot="1" noChangeAspect="1" noChangeArrowheads="1" noTextEdit="1"/>
          </p:cNvSpPr>
          <p:nvPr>
            <p:ph type="sldImg" idx="4294967295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45058" name="文本占位符 33794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endParaRPr lang="zh-CN" altLang="en-US" smtClean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幻灯片图像占位符 33793"/>
          <p:cNvSpPr>
            <a:spLocks noGrp="1" noRot="1" noChangeAspect="1" noChangeArrowheads="1" noTextEdit="1"/>
          </p:cNvSpPr>
          <p:nvPr>
            <p:ph type="sldImg" idx="4294967295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48130" name="文本占位符 33794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endParaRPr lang="zh-CN" alt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幻灯片图像占位符 22529"/>
          <p:cNvSpPr>
            <a:spLocks noGrp="1" noRot="1" noChangeAspect="1" noChangeArrowheads="1" noTextEdit="1"/>
          </p:cNvSpPr>
          <p:nvPr>
            <p:ph type="sldImg" idx="4294967295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9218" name="文本占位符 22530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endParaRPr lang="zh-CN" altLang="en-US" smtClean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幻灯片图像占位符 33793"/>
          <p:cNvSpPr>
            <a:spLocks noGrp="1" noRot="1" noChangeAspect="1" noChangeArrowheads="1" noTextEdit="1"/>
          </p:cNvSpPr>
          <p:nvPr>
            <p:ph type="sldImg" idx="4294967295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50178" name="文本占位符 33794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endParaRPr lang="zh-CN" alt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幻灯片图像占位符 23553"/>
          <p:cNvSpPr>
            <a:spLocks noGrp="1" noRot="1" noChangeAspect="1" noChangeArrowheads="1" noTextEdit="1"/>
          </p:cNvSpPr>
          <p:nvPr>
            <p:ph type="sldImg" idx="4294967295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2290" name="文本占位符 23554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endParaRPr lang="zh-CN" alt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幻灯片图像占位符 23553"/>
          <p:cNvSpPr>
            <a:spLocks noGrp="1" noRot="1" noChangeAspect="1" noChangeArrowheads="1" noTextEdit="1"/>
          </p:cNvSpPr>
          <p:nvPr>
            <p:ph type="sldImg" idx="4294967295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4338" name="文本占位符 23554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endParaRPr lang="zh-CN" alt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幻灯片图像占位符 24577"/>
          <p:cNvSpPr>
            <a:spLocks noGrp="1" noRot="1" noChangeAspect="1" noChangeArrowheads="1" noTextEdit="1"/>
          </p:cNvSpPr>
          <p:nvPr>
            <p:ph type="sldImg" idx="4294967295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6386" name="文本占位符 24578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endParaRPr lang="zh-CN" alt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幻灯片图像占位符 25601"/>
          <p:cNvSpPr>
            <a:spLocks noGrp="1" noRot="1" noChangeAspect="1" noChangeArrowheads="1" noTextEdit="1"/>
          </p:cNvSpPr>
          <p:nvPr>
            <p:ph type="sldImg" idx="4294967295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8434" name="文本占位符 25602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endParaRPr lang="zh-CN" alt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幻灯片图像占位符 26625"/>
          <p:cNvSpPr>
            <a:spLocks noGrp="1" noRot="1" noChangeAspect="1" noChangeArrowheads="1" noTextEdit="1"/>
          </p:cNvSpPr>
          <p:nvPr>
            <p:ph type="sldImg" idx="4294967295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20482" name="文本占位符 26626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endParaRPr lang="zh-CN" alt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幻灯片图像占位符 27649"/>
          <p:cNvSpPr>
            <a:spLocks noGrp="1" noRot="1" noChangeAspect="1" noChangeArrowheads="1" noTextEdit="1"/>
          </p:cNvSpPr>
          <p:nvPr>
            <p:ph type="sldImg" idx="4294967295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22530" name="文本占位符 27650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endParaRPr lang="zh-CN" altLang="en-U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幻灯片图像占位符 1"/>
          <p:cNvSpPr>
            <a:spLocks noGrp="1" noRot="1" noChangeAspect="1" noChangeArrowheads="1" noTextEdit="1"/>
          </p:cNvSpPr>
          <p:nvPr>
            <p:ph type="sldImg" idx="4294967295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24578" name="文本占位符 2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endParaRPr lang="zh-CN" altLang="en-US" smtClean="0"/>
          </a:p>
        </p:txBody>
      </p:sp>
      <p:sp>
        <p:nvSpPr>
          <p:cNvPr id="24579" name="灯片编号占位符 3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1pPr>
            <a:lvl2pPr>
              <a:defRPr sz="3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2pPr>
            <a:lvl3pPr>
              <a:defRPr sz="3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3pPr>
            <a:lvl4pPr>
              <a:defRPr sz="3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4pPr>
            <a:lvl5pPr>
              <a:defRPr sz="3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 sz="3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 sz="3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 sz="3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 sz="3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9pPr>
          </a:lstStyle>
          <a:p>
            <a:fld id="{8CCDF94B-01C1-4055-935D-4AE04C21C67F}" type="slidenum">
              <a:rPr lang="zh-CN" altLang="en-US" sz="1200"/>
              <a:pPr/>
              <a:t>10</a:t>
            </a:fld>
            <a:endParaRPr lang="zh-CN" altLang="en-US" sz="120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itle">
  <p:cSld name="标题幻灯片">
    <p:bg bwMode="auto"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530" name="标题 150529"/>
          <p:cNvSpPr>
            <a:spLocks noGrp="1" noRot="1"/>
          </p:cNvSpPr>
          <p:nvPr>
            <p:ph type="ctrTitle"/>
          </p:nvPr>
        </p:nvSpPr>
        <p:spPr>
          <a:xfrm>
            <a:off x="4573833" y="952396"/>
            <a:ext cx="5365457" cy="1768733"/>
          </a:xfrm>
          <a:prstGeom prst="rect">
            <a:avLst/>
          </a:prstGeom>
          <a:noFill/>
          <a:ln w="9525">
            <a:noFill/>
            <a:miter/>
          </a:ln>
        </p:spPr>
        <p:txBody>
          <a:bodyPr/>
          <a:lstStyle>
            <a:lvl1pPr lvl="0">
              <a:defRPr kern="1200"/>
            </a:lvl1pPr>
          </a:lstStyle>
          <a:p>
            <a:pPr lvl="0"/>
            <a:r>
              <a:rPr lang="zh-CN" altLang="en-US" noProof="1"/>
              <a:t>单击此处编辑母版标题样式</a:t>
            </a:r>
          </a:p>
        </p:txBody>
      </p:sp>
      <p:sp>
        <p:nvSpPr>
          <p:cNvPr id="150531" name="副标题 150530"/>
          <p:cNvSpPr>
            <a:spLocks noGrp="1" noRot="1"/>
          </p:cNvSpPr>
          <p:nvPr>
            <p:ph type="subTitle" idx="1"/>
          </p:nvPr>
        </p:nvSpPr>
        <p:spPr>
          <a:xfrm>
            <a:off x="4573833" y="3265354"/>
            <a:ext cx="5277499" cy="1496621"/>
          </a:xfrm>
          <a:prstGeom prst="rect">
            <a:avLst/>
          </a:prstGeom>
          <a:noFill/>
          <a:ln w="9525">
            <a:noFill/>
            <a:miter/>
          </a:ln>
        </p:spPr>
        <p:txBody>
          <a:bodyPr/>
          <a:lstStyle>
            <a:lvl1pPr marL="0" lvl="0" indent="0" algn="ctr">
              <a:buNone/>
              <a:defRPr kern="1200"/>
            </a:lvl1pPr>
            <a:lvl2pPr marL="544195" lvl="1" indent="-544195" algn="ctr">
              <a:buNone/>
              <a:defRPr kern="1200"/>
            </a:lvl2pPr>
            <a:lvl3pPr marL="1088390" lvl="2" indent="-1088390" algn="ctr">
              <a:buNone/>
              <a:defRPr kern="1200"/>
            </a:lvl3pPr>
            <a:lvl4pPr marL="1632585" lvl="3" indent="-1632585" algn="ctr">
              <a:buNone/>
              <a:defRPr kern="1200"/>
            </a:lvl4pPr>
            <a:lvl5pPr marL="2176780" lvl="4" indent="-2176780" algn="ctr">
              <a:buNone/>
              <a:defRPr kern="1200"/>
            </a:lvl5pPr>
          </a:lstStyle>
          <a:p>
            <a:pPr lvl="0"/>
            <a:r>
              <a:rPr lang="zh-CN" altLang="en-US" noProof="1"/>
              <a:t>单击此处编辑母版副标题样式</a:t>
            </a:r>
          </a:p>
        </p:txBody>
      </p:sp>
      <p:sp>
        <p:nvSpPr>
          <p:cNvPr id="4" name="日期占位符 150531"/>
          <p:cNvSpPr>
            <a:spLocks noGrp="1"/>
          </p:cNvSpPr>
          <p:nvPr>
            <p:ph type="dt" sz="half" idx="10"/>
          </p:nvPr>
        </p:nvSpPr>
        <p:spPr>
          <a:xfrm>
            <a:off x="301625" y="4557712"/>
            <a:ext cx="2289175" cy="357188"/>
          </a:xfrm>
        </p:spPr>
        <p:txBody>
          <a:bodyPr anchor="t"/>
          <a:lstStyle>
            <a:lvl1pPr>
              <a:defRPr sz="1200"/>
            </a:lvl1pPr>
          </a:lstStyle>
          <a:p>
            <a:endParaRPr lang="zh-CN" altLang="en-US"/>
          </a:p>
        </p:txBody>
      </p:sp>
      <p:sp>
        <p:nvSpPr>
          <p:cNvPr id="5" name="页脚占位符 150532"/>
          <p:cNvSpPr>
            <a:spLocks noGrp="1"/>
          </p:cNvSpPr>
          <p:nvPr>
            <p:ph type="ftr" sz="quarter" idx="11"/>
          </p:nvPr>
        </p:nvSpPr>
        <p:spPr>
          <a:xfrm>
            <a:off x="3124200" y="4557712"/>
            <a:ext cx="2895600" cy="357188"/>
          </a:xfrm>
        </p:spPr>
        <p:txBody>
          <a:bodyPr anchor="t"/>
          <a:lstStyle>
            <a:lvl1pPr>
              <a:defRPr sz="1200"/>
            </a:lvl1pPr>
          </a:lstStyle>
          <a:p>
            <a:endParaRPr lang="zh-CN" altLang="zh-CN"/>
          </a:p>
        </p:txBody>
      </p:sp>
      <p:sp>
        <p:nvSpPr>
          <p:cNvPr id="6" name="灯片编号占位符 150533"/>
          <p:cNvSpPr>
            <a:spLocks noGrp="1"/>
          </p:cNvSpPr>
          <p:nvPr>
            <p:ph type="sldNum" sz="quarter" idx="12"/>
          </p:nvPr>
        </p:nvSpPr>
        <p:spPr>
          <a:xfrm>
            <a:off x="6553201" y="4557712"/>
            <a:ext cx="2289175" cy="357188"/>
          </a:xfrm>
        </p:spPr>
        <p:txBody>
          <a:bodyPr/>
          <a:lstStyle>
            <a:lvl1pPr>
              <a:defRPr sz="1200"/>
            </a:lvl1pPr>
          </a:lstStyle>
          <a:p>
            <a:fld id="{9012CA96-D0E3-4718-B037-AC515E1842F8}" type="slidenum">
              <a:rPr lang="zh-CN" altLang="zh-CN"/>
              <a:pPr/>
              <a:t>‹#›</a:t>
            </a:fld>
            <a:endParaRPr lang="zh-CN" altLang="zh-CN"/>
          </a:p>
        </p:txBody>
      </p:sp>
    </p:spTree>
    <p:extLst>
      <p:ext uri="{BB962C8B-B14F-4D97-AF65-F5344CB8AC3E}">
        <p14:creationId xmlns:p14="http://schemas.microsoft.com/office/powerpoint/2010/main" val="28199470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noProof="1" smtClean="0"/>
              <a:t>单击此处编辑母版文本样式</a:t>
            </a:r>
          </a:p>
          <a:p>
            <a:pPr lvl="1"/>
            <a:r>
              <a:rPr lang="zh-CN" altLang="en-US" noProof="1" smtClean="0"/>
              <a:t>第二级</a:t>
            </a:r>
          </a:p>
          <a:p>
            <a:pPr lvl="2"/>
            <a:r>
              <a:rPr lang="zh-CN" altLang="en-US" noProof="1" smtClean="0"/>
              <a:t>第三级</a:t>
            </a:r>
          </a:p>
          <a:p>
            <a:pPr lvl="3"/>
            <a:r>
              <a:rPr lang="zh-CN" altLang="en-US" noProof="1" smtClean="0"/>
              <a:t>第四级</a:t>
            </a:r>
          </a:p>
          <a:p>
            <a:pPr lvl="4"/>
            <a:r>
              <a:rPr lang="zh-CN" altLang="en-US" noProof="1" smtClean="0"/>
              <a:t>第五级</a:t>
            </a:r>
            <a:endParaRPr lang="zh-CN" altLang="en-US" noProof="1"/>
          </a:p>
        </p:txBody>
      </p:sp>
      <p:sp>
        <p:nvSpPr>
          <p:cNvPr id="4" name="日期占位符 149507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5" name="页脚占位符 149508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zh-CN" altLang="zh-CN"/>
          </a:p>
        </p:txBody>
      </p:sp>
      <p:sp>
        <p:nvSpPr>
          <p:cNvPr id="6" name="灯片编号占位符 149509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11AFC12-45FB-4B70-98A3-AD0B342303D1}" type="slidenum">
              <a:rPr lang="zh-CN" altLang="zh-CN"/>
              <a:pPr/>
              <a:t>‹#›</a:t>
            </a:fld>
            <a:endParaRPr lang="zh-CN" altLang="zh-CN"/>
          </a:p>
        </p:txBody>
      </p:sp>
    </p:spTree>
    <p:extLst>
      <p:ext uri="{BB962C8B-B14F-4D97-AF65-F5344CB8AC3E}">
        <p14:creationId xmlns:p14="http://schemas.microsoft.com/office/powerpoint/2010/main" val="1054131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7744914" y="612254"/>
            <a:ext cx="2465581" cy="4625919"/>
          </a:xfrm>
        </p:spPr>
        <p:txBody>
          <a:bodyPr vert="eaVert"/>
          <a:lstStyle/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348169" y="612254"/>
            <a:ext cx="7253813" cy="4625919"/>
          </a:xfrm>
        </p:spPr>
        <p:txBody>
          <a:bodyPr vert="eaVert"/>
          <a:lstStyle/>
          <a:p>
            <a:pPr lvl="0"/>
            <a:r>
              <a:rPr lang="zh-CN" altLang="en-US" noProof="1" smtClean="0"/>
              <a:t>单击此处编辑母版文本样式</a:t>
            </a:r>
          </a:p>
          <a:p>
            <a:pPr lvl="1"/>
            <a:r>
              <a:rPr lang="zh-CN" altLang="en-US" noProof="1" smtClean="0"/>
              <a:t>第二级</a:t>
            </a:r>
          </a:p>
          <a:p>
            <a:pPr lvl="2"/>
            <a:r>
              <a:rPr lang="zh-CN" altLang="en-US" noProof="1" smtClean="0"/>
              <a:t>第三级</a:t>
            </a:r>
          </a:p>
          <a:p>
            <a:pPr lvl="3"/>
            <a:r>
              <a:rPr lang="zh-CN" altLang="en-US" noProof="1" smtClean="0"/>
              <a:t>第四级</a:t>
            </a:r>
          </a:p>
          <a:p>
            <a:pPr lvl="4"/>
            <a:r>
              <a:rPr lang="zh-CN" altLang="en-US" noProof="1" smtClean="0"/>
              <a:t>第五级</a:t>
            </a:r>
            <a:endParaRPr lang="zh-CN" altLang="en-US" noProof="1"/>
          </a:p>
        </p:txBody>
      </p:sp>
      <p:sp>
        <p:nvSpPr>
          <p:cNvPr id="4" name="日期占位符 149507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5" name="页脚占位符 149508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zh-CN" altLang="zh-CN"/>
          </a:p>
        </p:txBody>
      </p:sp>
      <p:sp>
        <p:nvSpPr>
          <p:cNvPr id="6" name="灯片编号占位符 149509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48706D8-1FA5-4247-AF44-F2799B9FC46C}" type="slidenum">
              <a:rPr lang="zh-CN" altLang="zh-CN"/>
              <a:pPr/>
              <a:t>‹#›</a:t>
            </a:fld>
            <a:endParaRPr lang="zh-CN" altLang="zh-CN"/>
          </a:p>
        </p:txBody>
      </p:sp>
    </p:spTree>
    <p:extLst>
      <p:ext uri="{BB962C8B-B14F-4D97-AF65-F5344CB8AC3E}">
        <p14:creationId xmlns:p14="http://schemas.microsoft.com/office/powerpoint/2010/main" val="427154097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标题，文本与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sz="half" idx="1"/>
          </p:nvPr>
        </p:nvSpPr>
        <p:spPr>
          <a:xfrm>
            <a:off x="725656" y="1629843"/>
            <a:ext cx="4485874" cy="3884695"/>
          </a:xfrm>
        </p:spPr>
        <p:txBody>
          <a:bodyPr/>
          <a:lstStyle/>
          <a:p>
            <a:pPr lvl="0"/>
            <a:r>
              <a:rPr lang="zh-CN" altLang="en-US" noProof="1" smtClean="0"/>
              <a:t>单击此处编辑母版文本样式</a:t>
            </a:r>
          </a:p>
          <a:p>
            <a:pPr lvl="1"/>
            <a:r>
              <a:rPr lang="zh-CN" altLang="en-US" noProof="1" smtClean="0"/>
              <a:t>第二级</a:t>
            </a:r>
          </a:p>
          <a:p>
            <a:pPr lvl="2"/>
            <a:r>
              <a:rPr lang="zh-CN" altLang="en-US" noProof="1" smtClean="0"/>
              <a:t>第三级</a:t>
            </a:r>
          </a:p>
          <a:p>
            <a:pPr lvl="3"/>
            <a:r>
              <a:rPr lang="zh-CN" altLang="en-US" noProof="1" smtClean="0"/>
              <a:t>第四级</a:t>
            </a:r>
          </a:p>
          <a:p>
            <a:pPr lvl="4"/>
            <a:r>
              <a:rPr lang="zh-CN" altLang="en-US" noProof="1" smtClean="0"/>
              <a:t>第五级</a:t>
            </a:r>
            <a:endParaRPr lang="zh-CN" altLang="en-US" noProof="1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5343468" y="1629843"/>
            <a:ext cx="4485874" cy="3884695"/>
          </a:xfrm>
        </p:spPr>
        <p:txBody>
          <a:bodyPr/>
          <a:lstStyle/>
          <a:p>
            <a:pPr lvl="0"/>
            <a:r>
              <a:rPr lang="zh-CN" altLang="en-US" noProof="1" smtClean="0"/>
              <a:t>单击此处编辑母版文本样式</a:t>
            </a:r>
          </a:p>
          <a:p>
            <a:pPr lvl="1"/>
            <a:r>
              <a:rPr lang="zh-CN" altLang="en-US" noProof="1" smtClean="0"/>
              <a:t>第二级</a:t>
            </a:r>
          </a:p>
          <a:p>
            <a:pPr lvl="2"/>
            <a:r>
              <a:rPr lang="zh-CN" altLang="en-US" noProof="1" smtClean="0"/>
              <a:t>第三级</a:t>
            </a:r>
          </a:p>
          <a:p>
            <a:pPr lvl="3"/>
            <a:r>
              <a:rPr lang="zh-CN" altLang="en-US" noProof="1" smtClean="0"/>
              <a:t>第四级</a:t>
            </a:r>
          </a:p>
          <a:p>
            <a:pPr lvl="4"/>
            <a:r>
              <a:rPr lang="zh-CN" altLang="en-US" noProof="1" smtClean="0"/>
              <a:t>第五级</a:t>
            </a:r>
            <a:endParaRPr lang="zh-CN" altLang="en-US" noProof="1"/>
          </a:p>
        </p:txBody>
      </p:sp>
      <p:sp>
        <p:nvSpPr>
          <p:cNvPr id="5" name="日期占位符 149507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6" name="页脚占位符 149508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zh-CN" altLang="zh-CN"/>
          </a:p>
        </p:txBody>
      </p:sp>
      <p:sp>
        <p:nvSpPr>
          <p:cNvPr id="7" name="灯片编号占位符 149509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55F93C2-0D7E-465A-B900-38A060ED712C}" type="slidenum">
              <a:rPr lang="zh-CN" altLang="zh-CN"/>
              <a:pPr/>
              <a:t>‹#›</a:t>
            </a:fld>
            <a:endParaRPr lang="zh-CN" altLang="zh-CN"/>
          </a:p>
        </p:txBody>
      </p:sp>
    </p:spTree>
    <p:extLst>
      <p:ext uri="{BB962C8B-B14F-4D97-AF65-F5344CB8AC3E}">
        <p14:creationId xmlns:p14="http://schemas.microsoft.com/office/powerpoint/2010/main" val="366174751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标题和表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  <p:sp>
        <p:nvSpPr>
          <p:cNvPr id="3" name="表格占位符 2"/>
          <p:cNvSpPr>
            <a:spLocks noGrp="1"/>
          </p:cNvSpPr>
          <p:nvPr>
            <p:ph type="tbl" idx="1"/>
          </p:nvPr>
        </p:nvSpPr>
        <p:spPr/>
        <p:txBody>
          <a:bodyPr/>
          <a:lstStyle/>
          <a:p>
            <a:endParaRPr lang="zh-CN" altLang="en-US" noProof="1"/>
          </a:p>
        </p:txBody>
      </p:sp>
      <p:sp>
        <p:nvSpPr>
          <p:cNvPr id="4" name="日期占位符 149507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5" name="页脚占位符 149508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zh-CN" altLang="zh-CN"/>
          </a:p>
        </p:txBody>
      </p:sp>
      <p:sp>
        <p:nvSpPr>
          <p:cNvPr id="6" name="灯片编号占位符 149509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5CCEC24-5917-4F37-8A2C-03F7A365F460}" type="slidenum">
              <a:rPr lang="zh-CN" altLang="zh-CN"/>
              <a:pPr/>
              <a:t>‹#›</a:t>
            </a:fld>
            <a:endParaRPr lang="zh-CN" altLang="zh-CN"/>
          </a:p>
        </p:txBody>
      </p:sp>
    </p:spTree>
    <p:extLst>
      <p:ext uri="{BB962C8B-B14F-4D97-AF65-F5344CB8AC3E}">
        <p14:creationId xmlns:p14="http://schemas.microsoft.com/office/powerpoint/2010/main" val="14909637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itle">
  <p:cSld name="标题幻灯片">
    <p:bg bwMode="auto"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530" name="标题 150529"/>
          <p:cNvSpPr>
            <a:spLocks noGrp="1" noRot="1"/>
          </p:cNvSpPr>
          <p:nvPr>
            <p:ph type="ctrTitle"/>
          </p:nvPr>
        </p:nvSpPr>
        <p:spPr>
          <a:xfrm>
            <a:off x="4573833" y="952396"/>
            <a:ext cx="5365457" cy="1768733"/>
          </a:xfrm>
          <a:prstGeom prst="rect">
            <a:avLst/>
          </a:prstGeom>
          <a:noFill/>
          <a:ln w="9525">
            <a:noFill/>
            <a:miter/>
          </a:ln>
        </p:spPr>
        <p:txBody>
          <a:bodyPr/>
          <a:lstStyle>
            <a:lvl1pPr lvl="0">
              <a:defRPr kern="1200"/>
            </a:lvl1pPr>
          </a:lstStyle>
          <a:p>
            <a:pPr lvl="0"/>
            <a:r>
              <a:rPr lang="zh-CN" altLang="en-US" noProof="1"/>
              <a:t>单击此处编辑母版标题样式</a:t>
            </a:r>
          </a:p>
        </p:txBody>
      </p:sp>
      <p:sp>
        <p:nvSpPr>
          <p:cNvPr id="150531" name="副标题 150530"/>
          <p:cNvSpPr>
            <a:spLocks noGrp="1" noRot="1"/>
          </p:cNvSpPr>
          <p:nvPr>
            <p:ph type="subTitle" idx="1"/>
          </p:nvPr>
        </p:nvSpPr>
        <p:spPr>
          <a:xfrm>
            <a:off x="4573833" y="3265354"/>
            <a:ext cx="5277499" cy="1496621"/>
          </a:xfrm>
          <a:prstGeom prst="rect">
            <a:avLst/>
          </a:prstGeom>
          <a:noFill/>
          <a:ln w="9525">
            <a:noFill/>
            <a:miter/>
          </a:ln>
        </p:spPr>
        <p:txBody>
          <a:bodyPr/>
          <a:lstStyle>
            <a:lvl1pPr marL="0" lvl="0" indent="0" algn="ctr">
              <a:buNone/>
              <a:defRPr kern="1200"/>
            </a:lvl1pPr>
            <a:lvl2pPr marL="544195" lvl="1" indent="-544195" algn="ctr">
              <a:buNone/>
              <a:defRPr kern="1200"/>
            </a:lvl2pPr>
            <a:lvl3pPr marL="1088390" lvl="2" indent="-1088390" algn="ctr">
              <a:buNone/>
              <a:defRPr kern="1200"/>
            </a:lvl3pPr>
            <a:lvl4pPr marL="1632585" lvl="3" indent="-1632585" algn="ctr">
              <a:buNone/>
              <a:defRPr kern="1200"/>
            </a:lvl4pPr>
            <a:lvl5pPr marL="2176780" lvl="4" indent="-2176780" algn="ctr">
              <a:buNone/>
              <a:defRPr kern="1200"/>
            </a:lvl5pPr>
          </a:lstStyle>
          <a:p>
            <a:pPr lvl="0"/>
            <a:r>
              <a:rPr lang="zh-CN" altLang="en-US" noProof="1"/>
              <a:t>单击此处编辑母版副标题样式</a:t>
            </a:r>
          </a:p>
        </p:txBody>
      </p:sp>
      <p:sp>
        <p:nvSpPr>
          <p:cNvPr id="4" name="日期占位符 150531"/>
          <p:cNvSpPr>
            <a:spLocks noGrp="1"/>
          </p:cNvSpPr>
          <p:nvPr>
            <p:ph type="dt" sz="half" idx="10"/>
          </p:nvPr>
        </p:nvSpPr>
        <p:spPr>
          <a:xfrm>
            <a:off x="301625" y="4557712"/>
            <a:ext cx="2289175" cy="357188"/>
          </a:xfrm>
        </p:spPr>
        <p:txBody>
          <a:bodyPr anchor="t"/>
          <a:lstStyle>
            <a:lvl1pPr>
              <a:defRPr sz="1200"/>
            </a:lvl1pPr>
          </a:lstStyle>
          <a:p>
            <a:endParaRPr lang="zh-CN" altLang="en-US"/>
          </a:p>
        </p:txBody>
      </p:sp>
      <p:sp>
        <p:nvSpPr>
          <p:cNvPr id="5" name="页脚占位符 150532"/>
          <p:cNvSpPr>
            <a:spLocks noGrp="1"/>
          </p:cNvSpPr>
          <p:nvPr>
            <p:ph type="ftr" sz="quarter" idx="11"/>
          </p:nvPr>
        </p:nvSpPr>
        <p:spPr>
          <a:xfrm>
            <a:off x="3124200" y="4557712"/>
            <a:ext cx="2895600" cy="357188"/>
          </a:xfrm>
        </p:spPr>
        <p:txBody>
          <a:bodyPr anchor="t"/>
          <a:lstStyle>
            <a:lvl1pPr>
              <a:defRPr sz="1200"/>
            </a:lvl1pPr>
          </a:lstStyle>
          <a:p>
            <a:endParaRPr lang="zh-CN" altLang="zh-CN"/>
          </a:p>
        </p:txBody>
      </p:sp>
      <p:sp>
        <p:nvSpPr>
          <p:cNvPr id="6" name="灯片编号占位符 150533"/>
          <p:cNvSpPr>
            <a:spLocks noGrp="1"/>
          </p:cNvSpPr>
          <p:nvPr>
            <p:ph type="sldNum" sz="quarter" idx="12"/>
          </p:nvPr>
        </p:nvSpPr>
        <p:spPr>
          <a:xfrm>
            <a:off x="6553201" y="4557712"/>
            <a:ext cx="2289175" cy="357188"/>
          </a:xfrm>
        </p:spPr>
        <p:txBody>
          <a:bodyPr/>
          <a:lstStyle>
            <a:lvl1pPr>
              <a:defRPr sz="1200"/>
            </a:lvl1pPr>
          </a:lstStyle>
          <a:p>
            <a:fld id="{5652C5F6-0542-40A6-AE53-1CE389326202}" type="slidenum">
              <a:rPr lang="zh-CN" altLang="zh-CN"/>
              <a:pPr/>
              <a:t>‹#›</a:t>
            </a:fld>
            <a:endParaRPr lang="zh-CN" altLang="zh-CN"/>
          </a:p>
        </p:txBody>
      </p:sp>
    </p:spTree>
    <p:extLst>
      <p:ext uri="{BB962C8B-B14F-4D97-AF65-F5344CB8AC3E}">
        <p14:creationId xmlns:p14="http://schemas.microsoft.com/office/powerpoint/2010/main" val="73295994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noProof="1" smtClean="0"/>
              <a:t>单击此处编辑母版文本样式</a:t>
            </a:r>
          </a:p>
          <a:p>
            <a:pPr lvl="1"/>
            <a:r>
              <a:rPr lang="zh-CN" altLang="en-US" noProof="1" smtClean="0"/>
              <a:t>第二级</a:t>
            </a:r>
          </a:p>
          <a:p>
            <a:pPr lvl="2"/>
            <a:r>
              <a:rPr lang="zh-CN" altLang="en-US" noProof="1" smtClean="0"/>
              <a:t>第三级</a:t>
            </a:r>
          </a:p>
          <a:p>
            <a:pPr lvl="3"/>
            <a:r>
              <a:rPr lang="zh-CN" altLang="en-US" noProof="1" smtClean="0"/>
              <a:t>第四级</a:t>
            </a:r>
          </a:p>
          <a:p>
            <a:pPr lvl="4"/>
            <a:r>
              <a:rPr lang="zh-CN" altLang="en-US" noProof="1" smtClean="0"/>
              <a:t>第五级</a:t>
            </a:r>
            <a:endParaRPr lang="zh-CN" altLang="en-US" noProof="1"/>
          </a:p>
        </p:txBody>
      </p:sp>
      <p:sp>
        <p:nvSpPr>
          <p:cNvPr id="4" name="日期占位符 149507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5" name="页脚占位符 149508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zh-CN" altLang="zh-CN"/>
          </a:p>
        </p:txBody>
      </p:sp>
      <p:sp>
        <p:nvSpPr>
          <p:cNvPr id="6" name="灯片编号占位符 149509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736B7AF-2C52-44A4-94E4-5CAF823A4D4A}" type="slidenum">
              <a:rPr lang="zh-CN" altLang="zh-CN"/>
              <a:pPr/>
              <a:t>‹#›</a:t>
            </a:fld>
            <a:endParaRPr lang="zh-CN" altLang="zh-CN"/>
          </a:p>
        </p:txBody>
      </p:sp>
    </p:spTree>
    <p:extLst>
      <p:ext uri="{BB962C8B-B14F-4D97-AF65-F5344CB8AC3E}">
        <p14:creationId xmlns:p14="http://schemas.microsoft.com/office/powerpoint/2010/main" val="396483394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0159" y="1526384"/>
            <a:ext cx="9103686" cy="2546806"/>
          </a:xfrm>
        </p:spPr>
        <p:txBody>
          <a:bodyPr anchor="b"/>
          <a:lstStyle>
            <a:lvl1pPr>
              <a:defRPr sz="5355"/>
            </a:lvl1pPr>
          </a:lstStyle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0159" y="4097283"/>
            <a:ext cx="9103686" cy="1339305"/>
          </a:xfrm>
        </p:spPr>
        <p:txBody>
          <a:bodyPr/>
          <a:lstStyle>
            <a:lvl1pPr marL="0" indent="0">
              <a:buNone/>
              <a:defRPr sz="2145">
                <a:solidFill>
                  <a:schemeClr val="tx1">
                    <a:tint val="75000"/>
                  </a:schemeClr>
                </a:solidFill>
              </a:defRPr>
            </a:lvl1pPr>
            <a:lvl2pPr marL="408305" indent="0">
              <a:buNone/>
              <a:defRPr sz="1785">
                <a:solidFill>
                  <a:schemeClr val="tx1">
                    <a:tint val="75000"/>
                  </a:schemeClr>
                </a:solidFill>
              </a:defRPr>
            </a:lvl2pPr>
            <a:lvl3pPr marL="816610" indent="0">
              <a:buNone/>
              <a:defRPr sz="1605">
                <a:solidFill>
                  <a:schemeClr val="tx1">
                    <a:tint val="75000"/>
                  </a:schemeClr>
                </a:solidFill>
              </a:defRPr>
            </a:lvl3pPr>
            <a:lvl4pPr marL="1224280" indent="0">
              <a:buNone/>
              <a:defRPr sz="1430">
                <a:solidFill>
                  <a:schemeClr val="tx1">
                    <a:tint val="75000"/>
                  </a:schemeClr>
                </a:solidFill>
              </a:defRPr>
            </a:lvl4pPr>
            <a:lvl5pPr marL="1632585" indent="0">
              <a:buNone/>
              <a:defRPr sz="1430">
                <a:solidFill>
                  <a:schemeClr val="tx1">
                    <a:tint val="75000"/>
                  </a:schemeClr>
                </a:solidFill>
              </a:defRPr>
            </a:lvl5pPr>
            <a:lvl6pPr marL="2040890" indent="0">
              <a:buNone/>
              <a:defRPr sz="1430">
                <a:solidFill>
                  <a:schemeClr val="tx1">
                    <a:tint val="75000"/>
                  </a:schemeClr>
                </a:solidFill>
              </a:defRPr>
            </a:lvl6pPr>
            <a:lvl7pPr marL="2449195" indent="0">
              <a:buNone/>
              <a:defRPr sz="1430">
                <a:solidFill>
                  <a:schemeClr val="tx1">
                    <a:tint val="75000"/>
                  </a:schemeClr>
                </a:solidFill>
              </a:defRPr>
            </a:lvl7pPr>
            <a:lvl8pPr marL="2857500" indent="0">
              <a:buNone/>
              <a:defRPr sz="1430">
                <a:solidFill>
                  <a:schemeClr val="tx1">
                    <a:tint val="75000"/>
                  </a:schemeClr>
                </a:solidFill>
              </a:defRPr>
            </a:lvl8pPr>
            <a:lvl9pPr marL="3265170" indent="0">
              <a:buNone/>
              <a:defRPr sz="143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noProof="1" smtClean="0"/>
              <a:t>单击此处编辑母版文本样式</a:t>
            </a:r>
          </a:p>
        </p:txBody>
      </p:sp>
      <p:sp>
        <p:nvSpPr>
          <p:cNvPr id="4" name="日期占位符 149507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5" name="页脚占位符 149508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zh-CN" altLang="zh-CN"/>
          </a:p>
        </p:txBody>
      </p:sp>
      <p:sp>
        <p:nvSpPr>
          <p:cNvPr id="6" name="灯片编号占位符 149509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5412C5C-4E9F-4EA7-9FC5-892B88638A6A}" type="slidenum">
              <a:rPr lang="zh-CN" altLang="zh-CN"/>
              <a:pPr/>
              <a:t>‹#›</a:t>
            </a:fld>
            <a:endParaRPr lang="zh-CN" altLang="zh-CN"/>
          </a:p>
        </p:txBody>
      </p:sp>
    </p:spTree>
    <p:extLst>
      <p:ext uri="{BB962C8B-B14F-4D97-AF65-F5344CB8AC3E}">
        <p14:creationId xmlns:p14="http://schemas.microsoft.com/office/powerpoint/2010/main" val="274142392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351834" y="1768734"/>
            <a:ext cx="4830745" cy="3469439"/>
          </a:xfrm>
        </p:spPr>
        <p:txBody>
          <a:bodyPr/>
          <a:lstStyle/>
          <a:p>
            <a:pPr lvl="0"/>
            <a:r>
              <a:rPr lang="zh-CN" altLang="en-US" noProof="1" smtClean="0"/>
              <a:t>单击此处编辑母版文本样式</a:t>
            </a:r>
          </a:p>
          <a:p>
            <a:pPr lvl="1"/>
            <a:r>
              <a:rPr lang="zh-CN" altLang="en-US" noProof="1" smtClean="0"/>
              <a:t>第二级</a:t>
            </a:r>
          </a:p>
          <a:p>
            <a:pPr lvl="2"/>
            <a:r>
              <a:rPr lang="zh-CN" altLang="en-US" noProof="1" smtClean="0"/>
              <a:t>第三级</a:t>
            </a:r>
          </a:p>
          <a:p>
            <a:pPr lvl="3"/>
            <a:r>
              <a:rPr lang="zh-CN" altLang="en-US" noProof="1" smtClean="0"/>
              <a:t>第四级</a:t>
            </a:r>
          </a:p>
          <a:p>
            <a:pPr lvl="4"/>
            <a:r>
              <a:rPr lang="zh-CN" altLang="en-US" noProof="1" smtClean="0"/>
              <a:t>第五级</a:t>
            </a:r>
            <a:endParaRPr lang="zh-CN" altLang="en-US" noProof="1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5379752" y="1768734"/>
            <a:ext cx="4830745" cy="3469439"/>
          </a:xfrm>
        </p:spPr>
        <p:txBody>
          <a:bodyPr/>
          <a:lstStyle/>
          <a:p>
            <a:pPr lvl="0"/>
            <a:r>
              <a:rPr lang="zh-CN" altLang="en-US" noProof="1" smtClean="0"/>
              <a:t>单击此处编辑母版文本样式</a:t>
            </a:r>
          </a:p>
          <a:p>
            <a:pPr lvl="1"/>
            <a:r>
              <a:rPr lang="zh-CN" altLang="en-US" noProof="1" smtClean="0"/>
              <a:t>第二级</a:t>
            </a:r>
          </a:p>
          <a:p>
            <a:pPr lvl="2"/>
            <a:r>
              <a:rPr lang="zh-CN" altLang="en-US" noProof="1" smtClean="0"/>
              <a:t>第三级</a:t>
            </a:r>
          </a:p>
          <a:p>
            <a:pPr lvl="3"/>
            <a:r>
              <a:rPr lang="zh-CN" altLang="en-US" noProof="1" smtClean="0"/>
              <a:t>第四级</a:t>
            </a:r>
          </a:p>
          <a:p>
            <a:pPr lvl="4"/>
            <a:r>
              <a:rPr lang="zh-CN" altLang="en-US" noProof="1" smtClean="0"/>
              <a:t>第五级</a:t>
            </a:r>
            <a:endParaRPr lang="zh-CN" altLang="en-US" noProof="1"/>
          </a:p>
        </p:txBody>
      </p:sp>
      <p:sp>
        <p:nvSpPr>
          <p:cNvPr id="5" name="日期占位符 149507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6" name="页脚占位符 149508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zh-CN" altLang="zh-CN"/>
          </a:p>
        </p:txBody>
      </p:sp>
      <p:sp>
        <p:nvSpPr>
          <p:cNvPr id="7" name="灯片编号占位符 149509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202D19E-E358-42BD-A850-420920EA372E}" type="slidenum">
              <a:rPr lang="zh-CN" altLang="zh-CN"/>
              <a:pPr/>
              <a:t>‹#›</a:t>
            </a:fld>
            <a:endParaRPr lang="zh-CN" altLang="zh-CN"/>
          </a:p>
        </p:txBody>
      </p:sp>
    </p:spTree>
    <p:extLst>
      <p:ext uri="{BB962C8B-B14F-4D97-AF65-F5344CB8AC3E}">
        <p14:creationId xmlns:p14="http://schemas.microsoft.com/office/powerpoint/2010/main" val="65904466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7031" y="325969"/>
            <a:ext cx="9103686" cy="1183408"/>
          </a:xfrm>
        </p:spPr>
        <p:txBody>
          <a:bodyPr/>
          <a:lstStyle/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1027429" y="1587716"/>
            <a:ext cx="4219207" cy="735555"/>
          </a:xfrm>
        </p:spPr>
        <p:txBody>
          <a:bodyPr anchor="ctr" anchorCtr="0"/>
          <a:lstStyle>
            <a:lvl1pPr marL="0" indent="0">
              <a:buNone/>
              <a:defRPr sz="2500"/>
            </a:lvl1pPr>
            <a:lvl2pPr marL="408305" indent="0">
              <a:buNone/>
              <a:defRPr sz="2145"/>
            </a:lvl2pPr>
            <a:lvl3pPr marL="816610" indent="0">
              <a:buNone/>
              <a:defRPr sz="1785"/>
            </a:lvl3pPr>
            <a:lvl4pPr marL="1224280" indent="0">
              <a:buNone/>
              <a:defRPr sz="1605"/>
            </a:lvl4pPr>
            <a:lvl5pPr marL="1632585" indent="0">
              <a:buNone/>
              <a:defRPr sz="1605"/>
            </a:lvl5pPr>
            <a:lvl6pPr marL="2040890" indent="0">
              <a:buNone/>
              <a:defRPr sz="1605"/>
            </a:lvl6pPr>
            <a:lvl7pPr marL="2449195" indent="0">
              <a:buNone/>
              <a:defRPr sz="1605"/>
            </a:lvl7pPr>
            <a:lvl8pPr marL="2857500" indent="0">
              <a:buNone/>
              <a:defRPr sz="1605"/>
            </a:lvl8pPr>
            <a:lvl9pPr marL="3265170" indent="0">
              <a:buNone/>
              <a:defRPr sz="1605"/>
            </a:lvl9pPr>
          </a:lstStyle>
          <a:p>
            <a:pPr lvl="0"/>
            <a:r>
              <a:rPr lang="zh-CN" altLang="en-US" noProof="1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1027429" y="2379541"/>
            <a:ext cx="4219207" cy="3146336"/>
          </a:xfrm>
        </p:spPr>
        <p:txBody>
          <a:bodyPr/>
          <a:lstStyle/>
          <a:p>
            <a:pPr lvl="0"/>
            <a:r>
              <a:rPr lang="zh-CN" altLang="en-US" noProof="1" smtClean="0"/>
              <a:t>单击此处编辑母版文本样式</a:t>
            </a:r>
          </a:p>
          <a:p>
            <a:pPr lvl="1"/>
            <a:r>
              <a:rPr lang="zh-CN" altLang="en-US" noProof="1" smtClean="0"/>
              <a:t>第二级</a:t>
            </a:r>
          </a:p>
          <a:p>
            <a:pPr lvl="2"/>
            <a:r>
              <a:rPr lang="zh-CN" altLang="en-US" noProof="1" smtClean="0"/>
              <a:t>第三级</a:t>
            </a:r>
          </a:p>
          <a:p>
            <a:pPr lvl="3"/>
            <a:r>
              <a:rPr lang="zh-CN" altLang="en-US" noProof="1" smtClean="0"/>
              <a:t>第四级</a:t>
            </a:r>
          </a:p>
          <a:p>
            <a:pPr lvl="4"/>
            <a:r>
              <a:rPr lang="zh-CN" altLang="en-US" noProof="1" smtClean="0"/>
              <a:t>第五级</a:t>
            </a:r>
            <a:endParaRPr lang="zh-CN" altLang="en-US" noProof="1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5416829" y="1587716"/>
            <a:ext cx="4239986" cy="735555"/>
          </a:xfrm>
        </p:spPr>
        <p:txBody>
          <a:bodyPr anchor="ctr" anchorCtr="0"/>
          <a:lstStyle>
            <a:lvl1pPr marL="0" indent="0">
              <a:buNone/>
              <a:defRPr sz="2500"/>
            </a:lvl1pPr>
            <a:lvl2pPr marL="408305" indent="0">
              <a:buNone/>
              <a:defRPr sz="2145"/>
            </a:lvl2pPr>
            <a:lvl3pPr marL="816610" indent="0">
              <a:buNone/>
              <a:defRPr sz="1785"/>
            </a:lvl3pPr>
            <a:lvl4pPr marL="1224280" indent="0">
              <a:buNone/>
              <a:defRPr sz="1605"/>
            </a:lvl4pPr>
            <a:lvl5pPr marL="1632585" indent="0">
              <a:buNone/>
              <a:defRPr sz="1605"/>
            </a:lvl5pPr>
            <a:lvl6pPr marL="2040890" indent="0">
              <a:buNone/>
              <a:defRPr sz="1605"/>
            </a:lvl6pPr>
            <a:lvl7pPr marL="2449195" indent="0">
              <a:buNone/>
              <a:defRPr sz="1605"/>
            </a:lvl7pPr>
            <a:lvl8pPr marL="2857500" indent="0">
              <a:buNone/>
              <a:defRPr sz="1605"/>
            </a:lvl8pPr>
            <a:lvl9pPr marL="3265170" indent="0">
              <a:buNone/>
              <a:defRPr sz="1605"/>
            </a:lvl9pPr>
          </a:lstStyle>
          <a:p>
            <a:pPr lvl="0"/>
            <a:r>
              <a:rPr lang="zh-CN" altLang="en-US" noProof="1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5416829" y="2379541"/>
            <a:ext cx="4239986" cy="3146336"/>
          </a:xfrm>
        </p:spPr>
        <p:txBody>
          <a:bodyPr/>
          <a:lstStyle/>
          <a:p>
            <a:pPr lvl="0"/>
            <a:r>
              <a:rPr lang="zh-CN" altLang="en-US" noProof="1" smtClean="0"/>
              <a:t>单击此处编辑母版文本样式</a:t>
            </a:r>
          </a:p>
          <a:p>
            <a:pPr lvl="1"/>
            <a:r>
              <a:rPr lang="zh-CN" altLang="en-US" noProof="1" smtClean="0"/>
              <a:t>第二级</a:t>
            </a:r>
          </a:p>
          <a:p>
            <a:pPr lvl="2"/>
            <a:r>
              <a:rPr lang="zh-CN" altLang="en-US" noProof="1" smtClean="0"/>
              <a:t>第三级</a:t>
            </a:r>
          </a:p>
          <a:p>
            <a:pPr lvl="3"/>
            <a:r>
              <a:rPr lang="zh-CN" altLang="en-US" noProof="1" smtClean="0"/>
              <a:t>第四级</a:t>
            </a:r>
          </a:p>
          <a:p>
            <a:pPr lvl="4"/>
            <a:r>
              <a:rPr lang="zh-CN" altLang="en-US" noProof="1" smtClean="0"/>
              <a:t>第五级</a:t>
            </a:r>
            <a:endParaRPr lang="zh-CN" altLang="en-US" noProof="1"/>
          </a:p>
        </p:txBody>
      </p:sp>
      <p:sp>
        <p:nvSpPr>
          <p:cNvPr id="7" name="日期占位符 149507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8" name="页脚占位符 149508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zh-CN" altLang="zh-CN"/>
          </a:p>
        </p:txBody>
      </p:sp>
      <p:sp>
        <p:nvSpPr>
          <p:cNvPr id="9" name="灯片编号占位符 149509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D09CB40-C0AC-4B71-9940-C7B46741F992}" type="slidenum">
              <a:rPr lang="zh-CN" altLang="zh-CN"/>
              <a:pPr/>
              <a:t>‹#›</a:t>
            </a:fld>
            <a:endParaRPr lang="zh-CN" altLang="zh-CN"/>
          </a:p>
        </p:txBody>
      </p:sp>
    </p:spTree>
    <p:extLst>
      <p:ext uri="{BB962C8B-B14F-4D97-AF65-F5344CB8AC3E}">
        <p14:creationId xmlns:p14="http://schemas.microsoft.com/office/powerpoint/2010/main" val="129178735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  <p:sp>
        <p:nvSpPr>
          <p:cNvPr id="3" name="日期占位符 149507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4" name="页脚占位符 149508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zh-CN" altLang="zh-CN"/>
          </a:p>
        </p:txBody>
      </p:sp>
      <p:sp>
        <p:nvSpPr>
          <p:cNvPr id="5" name="灯片编号占位符 149509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03483DD-38BC-4232-AC7A-294DA47B34BD}" type="slidenum">
              <a:rPr lang="zh-CN" altLang="zh-CN"/>
              <a:pPr/>
              <a:t>‹#›</a:t>
            </a:fld>
            <a:endParaRPr lang="zh-CN" altLang="zh-CN"/>
          </a:p>
        </p:txBody>
      </p:sp>
    </p:spTree>
    <p:extLst>
      <p:ext uri="{BB962C8B-B14F-4D97-AF65-F5344CB8AC3E}">
        <p14:creationId xmlns:p14="http://schemas.microsoft.com/office/powerpoint/2010/main" val="35772478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noProof="1" smtClean="0"/>
              <a:t>单击此处编辑母版文本样式</a:t>
            </a:r>
          </a:p>
          <a:p>
            <a:pPr lvl="1"/>
            <a:r>
              <a:rPr lang="zh-CN" altLang="en-US" noProof="1" smtClean="0"/>
              <a:t>第二级</a:t>
            </a:r>
          </a:p>
          <a:p>
            <a:pPr lvl="2"/>
            <a:r>
              <a:rPr lang="zh-CN" altLang="en-US" noProof="1" smtClean="0"/>
              <a:t>第三级</a:t>
            </a:r>
          </a:p>
          <a:p>
            <a:pPr lvl="3"/>
            <a:r>
              <a:rPr lang="zh-CN" altLang="en-US" noProof="1" smtClean="0"/>
              <a:t>第四级</a:t>
            </a:r>
          </a:p>
          <a:p>
            <a:pPr lvl="4"/>
            <a:r>
              <a:rPr lang="zh-CN" altLang="en-US" noProof="1" smtClean="0"/>
              <a:t>第五级</a:t>
            </a:r>
            <a:endParaRPr lang="zh-CN" altLang="en-US" noProof="1"/>
          </a:p>
        </p:txBody>
      </p:sp>
      <p:sp>
        <p:nvSpPr>
          <p:cNvPr id="4" name="日期占位符 149507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5" name="页脚占位符 149508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zh-CN" altLang="zh-CN"/>
          </a:p>
        </p:txBody>
      </p:sp>
      <p:sp>
        <p:nvSpPr>
          <p:cNvPr id="6" name="灯片编号占位符 149509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6883C7A-7157-46BF-8147-42316665DC9E}" type="slidenum">
              <a:rPr lang="zh-CN" altLang="zh-CN"/>
              <a:pPr/>
              <a:t>‹#›</a:t>
            </a:fld>
            <a:endParaRPr lang="zh-CN" altLang="zh-CN"/>
          </a:p>
        </p:txBody>
      </p:sp>
    </p:spTree>
    <p:extLst>
      <p:ext uri="{BB962C8B-B14F-4D97-AF65-F5344CB8AC3E}">
        <p14:creationId xmlns:p14="http://schemas.microsoft.com/office/powerpoint/2010/main" val="380356951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49507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3" name="页脚占位符 149508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zh-CN" altLang="zh-CN"/>
          </a:p>
        </p:txBody>
      </p:sp>
      <p:sp>
        <p:nvSpPr>
          <p:cNvPr id="4" name="灯片编号占位符 149509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8FAF9EA-4065-4400-86B5-562DC7B5C1D2}" type="slidenum">
              <a:rPr lang="zh-CN" altLang="zh-CN"/>
              <a:pPr/>
              <a:t>‹#›</a:t>
            </a:fld>
            <a:endParaRPr lang="zh-CN" altLang="zh-CN"/>
          </a:p>
        </p:txBody>
      </p:sp>
    </p:spTree>
    <p:extLst>
      <p:ext uri="{BB962C8B-B14F-4D97-AF65-F5344CB8AC3E}">
        <p14:creationId xmlns:p14="http://schemas.microsoft.com/office/powerpoint/2010/main" val="314575271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7031" y="408169"/>
            <a:ext cx="3404262" cy="1428593"/>
          </a:xfrm>
        </p:spPr>
        <p:txBody>
          <a:bodyPr anchor="b"/>
          <a:lstStyle>
            <a:lvl1pPr>
              <a:defRPr sz="2855"/>
            </a:lvl1pPr>
          </a:lstStyle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487249" y="881532"/>
            <a:ext cx="5343468" cy="4350971"/>
          </a:xfrm>
        </p:spPr>
        <p:txBody>
          <a:bodyPr/>
          <a:lstStyle>
            <a:lvl1pPr>
              <a:defRPr sz="2855"/>
            </a:lvl1pPr>
            <a:lvl2pPr>
              <a:defRPr sz="2500"/>
            </a:lvl2pPr>
            <a:lvl3pPr>
              <a:defRPr sz="2145"/>
            </a:lvl3pPr>
            <a:lvl4pPr>
              <a:defRPr sz="1785"/>
            </a:lvl4pPr>
            <a:lvl5pPr>
              <a:defRPr sz="1785"/>
            </a:lvl5pPr>
            <a:lvl6pPr>
              <a:defRPr sz="1785"/>
            </a:lvl6pPr>
            <a:lvl7pPr>
              <a:defRPr sz="1785"/>
            </a:lvl7pPr>
            <a:lvl8pPr>
              <a:defRPr sz="1785"/>
            </a:lvl8pPr>
            <a:lvl9pPr>
              <a:defRPr sz="1785"/>
            </a:lvl9pPr>
          </a:lstStyle>
          <a:p>
            <a:pPr lvl="0"/>
            <a:r>
              <a:rPr lang="zh-CN" altLang="en-US" noProof="1" smtClean="0"/>
              <a:t>单击此处编辑母版文本样式</a:t>
            </a:r>
          </a:p>
          <a:p>
            <a:pPr lvl="1"/>
            <a:r>
              <a:rPr lang="zh-CN" altLang="en-US" noProof="1" smtClean="0"/>
              <a:t>第二级</a:t>
            </a:r>
          </a:p>
          <a:p>
            <a:pPr lvl="2"/>
            <a:r>
              <a:rPr lang="zh-CN" altLang="en-US" noProof="1" smtClean="0"/>
              <a:t>第三级</a:t>
            </a:r>
          </a:p>
          <a:p>
            <a:pPr lvl="3"/>
            <a:r>
              <a:rPr lang="zh-CN" altLang="en-US" noProof="1" smtClean="0"/>
              <a:t>第四级</a:t>
            </a:r>
          </a:p>
          <a:p>
            <a:pPr lvl="4"/>
            <a:r>
              <a:rPr lang="zh-CN" altLang="en-US" noProof="1" smtClean="0"/>
              <a:t>第五级</a:t>
            </a:r>
            <a:endParaRPr lang="zh-CN" altLang="en-US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727031" y="1836762"/>
            <a:ext cx="3404262" cy="3402829"/>
          </a:xfrm>
        </p:spPr>
        <p:txBody>
          <a:bodyPr/>
          <a:lstStyle>
            <a:lvl1pPr marL="0" indent="0">
              <a:buNone/>
              <a:defRPr sz="1430"/>
            </a:lvl1pPr>
            <a:lvl2pPr marL="408305" indent="0">
              <a:buNone/>
              <a:defRPr sz="1250"/>
            </a:lvl2pPr>
            <a:lvl3pPr marL="816610" indent="0">
              <a:buNone/>
              <a:defRPr sz="1070"/>
            </a:lvl3pPr>
            <a:lvl4pPr marL="1224280" indent="0">
              <a:buNone/>
              <a:defRPr sz="895"/>
            </a:lvl4pPr>
            <a:lvl5pPr marL="1632585" indent="0">
              <a:buNone/>
              <a:defRPr sz="895"/>
            </a:lvl5pPr>
            <a:lvl6pPr marL="2040890" indent="0">
              <a:buNone/>
              <a:defRPr sz="895"/>
            </a:lvl6pPr>
            <a:lvl7pPr marL="2449195" indent="0">
              <a:buNone/>
              <a:defRPr sz="895"/>
            </a:lvl7pPr>
            <a:lvl8pPr marL="2857500" indent="0">
              <a:buNone/>
              <a:defRPr sz="895"/>
            </a:lvl8pPr>
            <a:lvl9pPr marL="3265170" indent="0">
              <a:buNone/>
              <a:defRPr sz="895"/>
            </a:lvl9pPr>
          </a:lstStyle>
          <a:p>
            <a:pPr lvl="0"/>
            <a:r>
              <a:rPr lang="zh-CN" altLang="en-US" noProof="1" smtClean="0"/>
              <a:t>单击此处编辑母版文本样式</a:t>
            </a:r>
          </a:p>
        </p:txBody>
      </p:sp>
      <p:sp>
        <p:nvSpPr>
          <p:cNvPr id="5" name="日期占位符 149507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6" name="页脚占位符 149508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zh-CN" altLang="zh-CN"/>
          </a:p>
        </p:txBody>
      </p:sp>
      <p:sp>
        <p:nvSpPr>
          <p:cNvPr id="7" name="灯片编号占位符 149509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6A9F892-D295-4DA0-AD6B-D7958AB9C5C9}" type="slidenum">
              <a:rPr lang="zh-CN" altLang="zh-CN"/>
              <a:pPr/>
              <a:t>‹#›</a:t>
            </a:fld>
            <a:endParaRPr lang="zh-CN" altLang="zh-CN"/>
          </a:p>
        </p:txBody>
      </p:sp>
    </p:spTree>
    <p:extLst>
      <p:ext uri="{BB962C8B-B14F-4D97-AF65-F5344CB8AC3E}">
        <p14:creationId xmlns:p14="http://schemas.microsoft.com/office/powerpoint/2010/main" val="153095643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7031" y="408169"/>
            <a:ext cx="3606074" cy="1428593"/>
          </a:xfrm>
        </p:spPr>
        <p:txBody>
          <a:bodyPr anchor="b"/>
          <a:lstStyle>
            <a:lvl1pPr>
              <a:defRPr sz="2855"/>
            </a:lvl1pPr>
          </a:lstStyle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4487249" y="408170"/>
            <a:ext cx="5343468" cy="4824335"/>
          </a:xfrm>
        </p:spPr>
        <p:txBody>
          <a:bodyPr/>
          <a:lstStyle>
            <a:lvl1pPr marL="0" indent="0">
              <a:buNone/>
              <a:defRPr sz="2855"/>
            </a:lvl1pPr>
            <a:lvl2pPr marL="408305" indent="0">
              <a:buNone/>
              <a:defRPr sz="2500"/>
            </a:lvl2pPr>
            <a:lvl3pPr marL="816610" indent="0">
              <a:buNone/>
              <a:defRPr sz="2145"/>
            </a:lvl3pPr>
            <a:lvl4pPr marL="1224280" indent="0">
              <a:buNone/>
              <a:defRPr sz="1785"/>
            </a:lvl4pPr>
            <a:lvl5pPr marL="1632585" indent="0">
              <a:buNone/>
              <a:defRPr sz="1785"/>
            </a:lvl5pPr>
            <a:lvl6pPr marL="2040890" indent="0">
              <a:buNone/>
              <a:defRPr sz="1785"/>
            </a:lvl6pPr>
            <a:lvl7pPr marL="2449195" indent="0">
              <a:buNone/>
              <a:defRPr sz="1785"/>
            </a:lvl7pPr>
            <a:lvl8pPr marL="2857500" indent="0">
              <a:buNone/>
              <a:defRPr sz="1785"/>
            </a:lvl8pPr>
            <a:lvl9pPr marL="3265170" indent="0">
              <a:buNone/>
              <a:defRPr sz="1785"/>
            </a:lvl9pPr>
          </a:lstStyle>
          <a:p>
            <a:endParaRPr lang="zh-CN" altLang="en-US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727031" y="1836762"/>
            <a:ext cx="3606074" cy="3402829"/>
          </a:xfrm>
        </p:spPr>
        <p:txBody>
          <a:bodyPr/>
          <a:lstStyle>
            <a:lvl1pPr marL="0" indent="0">
              <a:buNone/>
              <a:defRPr sz="1785"/>
            </a:lvl1pPr>
            <a:lvl2pPr marL="408305" indent="0">
              <a:buNone/>
              <a:defRPr sz="1605"/>
            </a:lvl2pPr>
            <a:lvl3pPr marL="816610" indent="0">
              <a:buNone/>
              <a:defRPr sz="1430"/>
            </a:lvl3pPr>
            <a:lvl4pPr marL="1224280" indent="0">
              <a:buNone/>
              <a:defRPr sz="1250"/>
            </a:lvl4pPr>
            <a:lvl5pPr marL="1632585" indent="0">
              <a:buNone/>
              <a:defRPr sz="1250"/>
            </a:lvl5pPr>
            <a:lvl6pPr marL="2040890" indent="0">
              <a:buNone/>
              <a:defRPr sz="1250"/>
            </a:lvl6pPr>
            <a:lvl7pPr marL="2449195" indent="0">
              <a:buNone/>
              <a:defRPr sz="1250"/>
            </a:lvl7pPr>
            <a:lvl8pPr marL="2857500" indent="0">
              <a:buNone/>
              <a:defRPr sz="1250"/>
            </a:lvl8pPr>
            <a:lvl9pPr marL="3265170" indent="0">
              <a:buNone/>
              <a:defRPr sz="1250"/>
            </a:lvl9pPr>
          </a:lstStyle>
          <a:p>
            <a:pPr lvl="0"/>
            <a:r>
              <a:rPr lang="zh-CN" altLang="en-US" noProof="1" smtClean="0"/>
              <a:t>单击此处编辑母版文本样式</a:t>
            </a:r>
          </a:p>
        </p:txBody>
      </p:sp>
      <p:sp>
        <p:nvSpPr>
          <p:cNvPr id="5" name="日期占位符 149507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6" name="页脚占位符 149508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zh-CN" altLang="zh-CN"/>
          </a:p>
        </p:txBody>
      </p:sp>
      <p:sp>
        <p:nvSpPr>
          <p:cNvPr id="7" name="灯片编号占位符 149509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63E08A5-E95C-4A3F-B1A9-82F5044CECF7}" type="slidenum">
              <a:rPr lang="zh-CN" altLang="zh-CN"/>
              <a:pPr/>
              <a:t>‹#›</a:t>
            </a:fld>
            <a:endParaRPr lang="zh-CN" altLang="zh-CN"/>
          </a:p>
        </p:txBody>
      </p:sp>
    </p:spTree>
    <p:extLst>
      <p:ext uri="{BB962C8B-B14F-4D97-AF65-F5344CB8AC3E}">
        <p14:creationId xmlns:p14="http://schemas.microsoft.com/office/powerpoint/2010/main" val="336783099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noProof="1" smtClean="0"/>
              <a:t>单击此处编辑母版文本样式</a:t>
            </a:r>
          </a:p>
          <a:p>
            <a:pPr lvl="1"/>
            <a:r>
              <a:rPr lang="zh-CN" altLang="en-US" noProof="1" smtClean="0"/>
              <a:t>第二级</a:t>
            </a:r>
          </a:p>
          <a:p>
            <a:pPr lvl="2"/>
            <a:r>
              <a:rPr lang="zh-CN" altLang="en-US" noProof="1" smtClean="0"/>
              <a:t>第三级</a:t>
            </a:r>
          </a:p>
          <a:p>
            <a:pPr lvl="3"/>
            <a:r>
              <a:rPr lang="zh-CN" altLang="en-US" noProof="1" smtClean="0"/>
              <a:t>第四级</a:t>
            </a:r>
          </a:p>
          <a:p>
            <a:pPr lvl="4"/>
            <a:r>
              <a:rPr lang="zh-CN" altLang="en-US" noProof="1" smtClean="0"/>
              <a:t>第五级</a:t>
            </a:r>
            <a:endParaRPr lang="zh-CN" altLang="en-US" noProof="1"/>
          </a:p>
        </p:txBody>
      </p:sp>
      <p:sp>
        <p:nvSpPr>
          <p:cNvPr id="4" name="日期占位符 149507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5" name="页脚占位符 149508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zh-CN" altLang="zh-CN"/>
          </a:p>
        </p:txBody>
      </p:sp>
      <p:sp>
        <p:nvSpPr>
          <p:cNvPr id="6" name="灯片编号占位符 149509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4329F32-AA00-4DD4-AB66-57661AE3FBE9}" type="slidenum">
              <a:rPr lang="zh-CN" altLang="zh-CN"/>
              <a:pPr/>
              <a:t>‹#›</a:t>
            </a:fld>
            <a:endParaRPr lang="zh-CN" altLang="zh-CN"/>
          </a:p>
        </p:txBody>
      </p:sp>
    </p:spTree>
    <p:extLst>
      <p:ext uri="{BB962C8B-B14F-4D97-AF65-F5344CB8AC3E}">
        <p14:creationId xmlns:p14="http://schemas.microsoft.com/office/powerpoint/2010/main" val="74137533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7744914" y="612254"/>
            <a:ext cx="2465581" cy="4625919"/>
          </a:xfrm>
        </p:spPr>
        <p:txBody>
          <a:bodyPr vert="eaVert"/>
          <a:lstStyle/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348169" y="612254"/>
            <a:ext cx="7253813" cy="4625919"/>
          </a:xfrm>
        </p:spPr>
        <p:txBody>
          <a:bodyPr vert="eaVert"/>
          <a:lstStyle/>
          <a:p>
            <a:pPr lvl="0"/>
            <a:r>
              <a:rPr lang="zh-CN" altLang="en-US" noProof="1" smtClean="0"/>
              <a:t>单击此处编辑母版文本样式</a:t>
            </a:r>
          </a:p>
          <a:p>
            <a:pPr lvl="1"/>
            <a:r>
              <a:rPr lang="zh-CN" altLang="en-US" noProof="1" smtClean="0"/>
              <a:t>第二级</a:t>
            </a:r>
          </a:p>
          <a:p>
            <a:pPr lvl="2"/>
            <a:r>
              <a:rPr lang="zh-CN" altLang="en-US" noProof="1" smtClean="0"/>
              <a:t>第三级</a:t>
            </a:r>
          </a:p>
          <a:p>
            <a:pPr lvl="3"/>
            <a:r>
              <a:rPr lang="zh-CN" altLang="en-US" noProof="1" smtClean="0"/>
              <a:t>第四级</a:t>
            </a:r>
          </a:p>
          <a:p>
            <a:pPr lvl="4"/>
            <a:r>
              <a:rPr lang="zh-CN" altLang="en-US" noProof="1" smtClean="0"/>
              <a:t>第五级</a:t>
            </a:r>
            <a:endParaRPr lang="zh-CN" altLang="en-US" noProof="1"/>
          </a:p>
        </p:txBody>
      </p:sp>
      <p:sp>
        <p:nvSpPr>
          <p:cNvPr id="4" name="日期占位符 149507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5" name="页脚占位符 149508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zh-CN" altLang="zh-CN"/>
          </a:p>
        </p:txBody>
      </p:sp>
      <p:sp>
        <p:nvSpPr>
          <p:cNvPr id="6" name="灯片编号占位符 149509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8DC7CB8-7E8A-41C3-BDF5-235FEF897739}" type="slidenum">
              <a:rPr lang="zh-CN" altLang="zh-CN"/>
              <a:pPr/>
              <a:t>‹#›</a:t>
            </a:fld>
            <a:endParaRPr lang="zh-CN" altLang="zh-CN"/>
          </a:p>
        </p:txBody>
      </p:sp>
    </p:spTree>
    <p:extLst>
      <p:ext uri="{BB962C8B-B14F-4D97-AF65-F5344CB8AC3E}">
        <p14:creationId xmlns:p14="http://schemas.microsoft.com/office/powerpoint/2010/main" val="314730988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标题，文本与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sz="half" idx="1"/>
          </p:nvPr>
        </p:nvSpPr>
        <p:spPr>
          <a:xfrm>
            <a:off x="725656" y="1629843"/>
            <a:ext cx="4485874" cy="3884695"/>
          </a:xfrm>
        </p:spPr>
        <p:txBody>
          <a:bodyPr/>
          <a:lstStyle/>
          <a:p>
            <a:pPr lvl="0"/>
            <a:r>
              <a:rPr lang="zh-CN" altLang="en-US" noProof="1" smtClean="0"/>
              <a:t>单击此处编辑母版文本样式</a:t>
            </a:r>
          </a:p>
          <a:p>
            <a:pPr lvl="1"/>
            <a:r>
              <a:rPr lang="zh-CN" altLang="en-US" noProof="1" smtClean="0"/>
              <a:t>第二级</a:t>
            </a:r>
          </a:p>
          <a:p>
            <a:pPr lvl="2"/>
            <a:r>
              <a:rPr lang="zh-CN" altLang="en-US" noProof="1" smtClean="0"/>
              <a:t>第三级</a:t>
            </a:r>
          </a:p>
          <a:p>
            <a:pPr lvl="3"/>
            <a:r>
              <a:rPr lang="zh-CN" altLang="en-US" noProof="1" smtClean="0"/>
              <a:t>第四级</a:t>
            </a:r>
          </a:p>
          <a:p>
            <a:pPr lvl="4"/>
            <a:r>
              <a:rPr lang="zh-CN" altLang="en-US" noProof="1" smtClean="0"/>
              <a:t>第五级</a:t>
            </a:r>
            <a:endParaRPr lang="zh-CN" altLang="en-US" noProof="1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5343468" y="1629843"/>
            <a:ext cx="4485874" cy="3884695"/>
          </a:xfrm>
        </p:spPr>
        <p:txBody>
          <a:bodyPr/>
          <a:lstStyle/>
          <a:p>
            <a:pPr lvl="0"/>
            <a:r>
              <a:rPr lang="zh-CN" altLang="en-US" noProof="1" smtClean="0"/>
              <a:t>单击此处编辑母版文本样式</a:t>
            </a:r>
          </a:p>
          <a:p>
            <a:pPr lvl="1"/>
            <a:r>
              <a:rPr lang="zh-CN" altLang="en-US" noProof="1" smtClean="0"/>
              <a:t>第二级</a:t>
            </a:r>
          </a:p>
          <a:p>
            <a:pPr lvl="2"/>
            <a:r>
              <a:rPr lang="zh-CN" altLang="en-US" noProof="1" smtClean="0"/>
              <a:t>第三级</a:t>
            </a:r>
          </a:p>
          <a:p>
            <a:pPr lvl="3"/>
            <a:r>
              <a:rPr lang="zh-CN" altLang="en-US" noProof="1" smtClean="0"/>
              <a:t>第四级</a:t>
            </a:r>
          </a:p>
          <a:p>
            <a:pPr lvl="4"/>
            <a:r>
              <a:rPr lang="zh-CN" altLang="en-US" noProof="1" smtClean="0"/>
              <a:t>第五级</a:t>
            </a:r>
            <a:endParaRPr lang="zh-CN" altLang="en-US" noProof="1"/>
          </a:p>
        </p:txBody>
      </p:sp>
      <p:sp>
        <p:nvSpPr>
          <p:cNvPr id="5" name="日期占位符 149507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6" name="页脚占位符 149508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zh-CN" altLang="zh-CN"/>
          </a:p>
        </p:txBody>
      </p:sp>
      <p:sp>
        <p:nvSpPr>
          <p:cNvPr id="7" name="灯片编号占位符 149509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50BEEB5-31DD-462D-A782-5819A03490C2}" type="slidenum">
              <a:rPr lang="zh-CN" altLang="zh-CN"/>
              <a:pPr/>
              <a:t>‹#›</a:t>
            </a:fld>
            <a:endParaRPr lang="zh-CN" altLang="zh-CN"/>
          </a:p>
        </p:txBody>
      </p:sp>
    </p:spTree>
    <p:extLst>
      <p:ext uri="{BB962C8B-B14F-4D97-AF65-F5344CB8AC3E}">
        <p14:creationId xmlns:p14="http://schemas.microsoft.com/office/powerpoint/2010/main" val="1702455476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标题和表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  <p:sp>
        <p:nvSpPr>
          <p:cNvPr id="3" name="表格占位符 2"/>
          <p:cNvSpPr>
            <a:spLocks noGrp="1"/>
          </p:cNvSpPr>
          <p:nvPr>
            <p:ph type="tbl" idx="1"/>
          </p:nvPr>
        </p:nvSpPr>
        <p:spPr/>
        <p:txBody>
          <a:bodyPr/>
          <a:lstStyle/>
          <a:p>
            <a:endParaRPr lang="zh-CN" altLang="en-US" noProof="1"/>
          </a:p>
        </p:txBody>
      </p:sp>
      <p:sp>
        <p:nvSpPr>
          <p:cNvPr id="4" name="日期占位符 149507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5" name="页脚占位符 149508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zh-CN" altLang="zh-CN"/>
          </a:p>
        </p:txBody>
      </p:sp>
      <p:sp>
        <p:nvSpPr>
          <p:cNvPr id="6" name="灯片编号占位符 149509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F29EE97-06A4-4BB0-9DF0-32CCD72760F0}" type="slidenum">
              <a:rPr lang="zh-CN" altLang="zh-CN"/>
              <a:pPr/>
              <a:t>‹#›</a:t>
            </a:fld>
            <a:endParaRPr lang="zh-CN" altLang="zh-CN"/>
          </a:p>
        </p:txBody>
      </p:sp>
    </p:spTree>
    <p:extLst>
      <p:ext uri="{BB962C8B-B14F-4D97-AF65-F5344CB8AC3E}">
        <p14:creationId xmlns:p14="http://schemas.microsoft.com/office/powerpoint/2010/main" val="8269062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0159" y="1526384"/>
            <a:ext cx="9103686" cy="2546806"/>
          </a:xfrm>
        </p:spPr>
        <p:txBody>
          <a:bodyPr anchor="b"/>
          <a:lstStyle>
            <a:lvl1pPr>
              <a:defRPr sz="5355"/>
            </a:lvl1pPr>
          </a:lstStyle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0159" y="4097283"/>
            <a:ext cx="9103686" cy="1339305"/>
          </a:xfrm>
        </p:spPr>
        <p:txBody>
          <a:bodyPr/>
          <a:lstStyle>
            <a:lvl1pPr marL="0" indent="0">
              <a:buNone/>
              <a:defRPr sz="2145">
                <a:solidFill>
                  <a:schemeClr val="tx1">
                    <a:tint val="75000"/>
                  </a:schemeClr>
                </a:solidFill>
              </a:defRPr>
            </a:lvl1pPr>
            <a:lvl2pPr marL="408305" indent="0">
              <a:buNone/>
              <a:defRPr sz="1785">
                <a:solidFill>
                  <a:schemeClr val="tx1">
                    <a:tint val="75000"/>
                  </a:schemeClr>
                </a:solidFill>
              </a:defRPr>
            </a:lvl2pPr>
            <a:lvl3pPr marL="816610" indent="0">
              <a:buNone/>
              <a:defRPr sz="1605">
                <a:solidFill>
                  <a:schemeClr val="tx1">
                    <a:tint val="75000"/>
                  </a:schemeClr>
                </a:solidFill>
              </a:defRPr>
            </a:lvl3pPr>
            <a:lvl4pPr marL="1224280" indent="0">
              <a:buNone/>
              <a:defRPr sz="1430">
                <a:solidFill>
                  <a:schemeClr val="tx1">
                    <a:tint val="75000"/>
                  </a:schemeClr>
                </a:solidFill>
              </a:defRPr>
            </a:lvl4pPr>
            <a:lvl5pPr marL="1632585" indent="0">
              <a:buNone/>
              <a:defRPr sz="1430">
                <a:solidFill>
                  <a:schemeClr val="tx1">
                    <a:tint val="75000"/>
                  </a:schemeClr>
                </a:solidFill>
              </a:defRPr>
            </a:lvl5pPr>
            <a:lvl6pPr marL="2040890" indent="0">
              <a:buNone/>
              <a:defRPr sz="1430">
                <a:solidFill>
                  <a:schemeClr val="tx1">
                    <a:tint val="75000"/>
                  </a:schemeClr>
                </a:solidFill>
              </a:defRPr>
            </a:lvl6pPr>
            <a:lvl7pPr marL="2449195" indent="0">
              <a:buNone/>
              <a:defRPr sz="1430">
                <a:solidFill>
                  <a:schemeClr val="tx1">
                    <a:tint val="75000"/>
                  </a:schemeClr>
                </a:solidFill>
              </a:defRPr>
            </a:lvl7pPr>
            <a:lvl8pPr marL="2857500" indent="0">
              <a:buNone/>
              <a:defRPr sz="1430">
                <a:solidFill>
                  <a:schemeClr val="tx1">
                    <a:tint val="75000"/>
                  </a:schemeClr>
                </a:solidFill>
              </a:defRPr>
            </a:lvl8pPr>
            <a:lvl9pPr marL="3265170" indent="0">
              <a:buNone/>
              <a:defRPr sz="143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noProof="1" smtClean="0"/>
              <a:t>单击此处编辑母版文本样式</a:t>
            </a:r>
          </a:p>
        </p:txBody>
      </p:sp>
      <p:sp>
        <p:nvSpPr>
          <p:cNvPr id="4" name="日期占位符 149507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5" name="页脚占位符 149508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zh-CN" altLang="zh-CN"/>
          </a:p>
        </p:txBody>
      </p:sp>
      <p:sp>
        <p:nvSpPr>
          <p:cNvPr id="6" name="灯片编号占位符 149509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1DE9825-3B05-4E46-B698-514AD418F078}" type="slidenum">
              <a:rPr lang="zh-CN" altLang="zh-CN"/>
              <a:pPr/>
              <a:t>‹#›</a:t>
            </a:fld>
            <a:endParaRPr lang="zh-CN" altLang="zh-CN"/>
          </a:p>
        </p:txBody>
      </p:sp>
    </p:spTree>
    <p:extLst>
      <p:ext uri="{BB962C8B-B14F-4D97-AF65-F5344CB8AC3E}">
        <p14:creationId xmlns:p14="http://schemas.microsoft.com/office/powerpoint/2010/main" val="13185260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351834" y="1768734"/>
            <a:ext cx="4830745" cy="3469439"/>
          </a:xfrm>
        </p:spPr>
        <p:txBody>
          <a:bodyPr/>
          <a:lstStyle/>
          <a:p>
            <a:pPr lvl="0"/>
            <a:r>
              <a:rPr lang="zh-CN" altLang="en-US" noProof="1" smtClean="0"/>
              <a:t>单击此处编辑母版文本样式</a:t>
            </a:r>
          </a:p>
          <a:p>
            <a:pPr lvl="1"/>
            <a:r>
              <a:rPr lang="zh-CN" altLang="en-US" noProof="1" smtClean="0"/>
              <a:t>第二级</a:t>
            </a:r>
          </a:p>
          <a:p>
            <a:pPr lvl="2"/>
            <a:r>
              <a:rPr lang="zh-CN" altLang="en-US" noProof="1" smtClean="0"/>
              <a:t>第三级</a:t>
            </a:r>
          </a:p>
          <a:p>
            <a:pPr lvl="3"/>
            <a:r>
              <a:rPr lang="zh-CN" altLang="en-US" noProof="1" smtClean="0"/>
              <a:t>第四级</a:t>
            </a:r>
          </a:p>
          <a:p>
            <a:pPr lvl="4"/>
            <a:r>
              <a:rPr lang="zh-CN" altLang="en-US" noProof="1" smtClean="0"/>
              <a:t>第五级</a:t>
            </a:r>
            <a:endParaRPr lang="zh-CN" altLang="en-US" noProof="1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5379752" y="1768734"/>
            <a:ext cx="4830745" cy="3469439"/>
          </a:xfrm>
        </p:spPr>
        <p:txBody>
          <a:bodyPr/>
          <a:lstStyle/>
          <a:p>
            <a:pPr lvl="0"/>
            <a:r>
              <a:rPr lang="zh-CN" altLang="en-US" noProof="1" smtClean="0"/>
              <a:t>单击此处编辑母版文本样式</a:t>
            </a:r>
          </a:p>
          <a:p>
            <a:pPr lvl="1"/>
            <a:r>
              <a:rPr lang="zh-CN" altLang="en-US" noProof="1" smtClean="0"/>
              <a:t>第二级</a:t>
            </a:r>
          </a:p>
          <a:p>
            <a:pPr lvl="2"/>
            <a:r>
              <a:rPr lang="zh-CN" altLang="en-US" noProof="1" smtClean="0"/>
              <a:t>第三级</a:t>
            </a:r>
          </a:p>
          <a:p>
            <a:pPr lvl="3"/>
            <a:r>
              <a:rPr lang="zh-CN" altLang="en-US" noProof="1" smtClean="0"/>
              <a:t>第四级</a:t>
            </a:r>
          </a:p>
          <a:p>
            <a:pPr lvl="4"/>
            <a:r>
              <a:rPr lang="zh-CN" altLang="en-US" noProof="1" smtClean="0"/>
              <a:t>第五级</a:t>
            </a:r>
            <a:endParaRPr lang="zh-CN" altLang="en-US" noProof="1"/>
          </a:p>
        </p:txBody>
      </p:sp>
      <p:sp>
        <p:nvSpPr>
          <p:cNvPr id="5" name="日期占位符 149507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6" name="页脚占位符 149508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zh-CN" altLang="zh-CN"/>
          </a:p>
        </p:txBody>
      </p:sp>
      <p:sp>
        <p:nvSpPr>
          <p:cNvPr id="7" name="灯片编号占位符 149509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83EF846-37D0-4CC4-91DC-F215C953BAC2}" type="slidenum">
              <a:rPr lang="zh-CN" altLang="zh-CN"/>
              <a:pPr/>
              <a:t>‹#›</a:t>
            </a:fld>
            <a:endParaRPr lang="zh-CN" altLang="zh-CN"/>
          </a:p>
        </p:txBody>
      </p:sp>
    </p:spTree>
    <p:extLst>
      <p:ext uri="{BB962C8B-B14F-4D97-AF65-F5344CB8AC3E}">
        <p14:creationId xmlns:p14="http://schemas.microsoft.com/office/powerpoint/2010/main" val="19230499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7031" y="325969"/>
            <a:ext cx="9103686" cy="1183408"/>
          </a:xfrm>
        </p:spPr>
        <p:txBody>
          <a:bodyPr/>
          <a:lstStyle/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1027429" y="1587716"/>
            <a:ext cx="4219207" cy="735555"/>
          </a:xfrm>
        </p:spPr>
        <p:txBody>
          <a:bodyPr anchor="ctr" anchorCtr="0"/>
          <a:lstStyle>
            <a:lvl1pPr marL="0" indent="0">
              <a:buNone/>
              <a:defRPr sz="2500"/>
            </a:lvl1pPr>
            <a:lvl2pPr marL="408305" indent="0">
              <a:buNone/>
              <a:defRPr sz="2145"/>
            </a:lvl2pPr>
            <a:lvl3pPr marL="816610" indent="0">
              <a:buNone/>
              <a:defRPr sz="1785"/>
            </a:lvl3pPr>
            <a:lvl4pPr marL="1224280" indent="0">
              <a:buNone/>
              <a:defRPr sz="1605"/>
            </a:lvl4pPr>
            <a:lvl5pPr marL="1632585" indent="0">
              <a:buNone/>
              <a:defRPr sz="1605"/>
            </a:lvl5pPr>
            <a:lvl6pPr marL="2040890" indent="0">
              <a:buNone/>
              <a:defRPr sz="1605"/>
            </a:lvl6pPr>
            <a:lvl7pPr marL="2449195" indent="0">
              <a:buNone/>
              <a:defRPr sz="1605"/>
            </a:lvl7pPr>
            <a:lvl8pPr marL="2857500" indent="0">
              <a:buNone/>
              <a:defRPr sz="1605"/>
            </a:lvl8pPr>
            <a:lvl9pPr marL="3265170" indent="0">
              <a:buNone/>
              <a:defRPr sz="1605"/>
            </a:lvl9pPr>
          </a:lstStyle>
          <a:p>
            <a:pPr lvl="0"/>
            <a:r>
              <a:rPr lang="zh-CN" altLang="en-US" noProof="1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1027429" y="2379541"/>
            <a:ext cx="4219207" cy="3146336"/>
          </a:xfrm>
        </p:spPr>
        <p:txBody>
          <a:bodyPr/>
          <a:lstStyle/>
          <a:p>
            <a:pPr lvl="0"/>
            <a:r>
              <a:rPr lang="zh-CN" altLang="en-US" noProof="1" smtClean="0"/>
              <a:t>单击此处编辑母版文本样式</a:t>
            </a:r>
          </a:p>
          <a:p>
            <a:pPr lvl="1"/>
            <a:r>
              <a:rPr lang="zh-CN" altLang="en-US" noProof="1" smtClean="0"/>
              <a:t>第二级</a:t>
            </a:r>
          </a:p>
          <a:p>
            <a:pPr lvl="2"/>
            <a:r>
              <a:rPr lang="zh-CN" altLang="en-US" noProof="1" smtClean="0"/>
              <a:t>第三级</a:t>
            </a:r>
          </a:p>
          <a:p>
            <a:pPr lvl="3"/>
            <a:r>
              <a:rPr lang="zh-CN" altLang="en-US" noProof="1" smtClean="0"/>
              <a:t>第四级</a:t>
            </a:r>
          </a:p>
          <a:p>
            <a:pPr lvl="4"/>
            <a:r>
              <a:rPr lang="zh-CN" altLang="en-US" noProof="1" smtClean="0"/>
              <a:t>第五级</a:t>
            </a:r>
            <a:endParaRPr lang="zh-CN" altLang="en-US" noProof="1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5416829" y="1587716"/>
            <a:ext cx="4239986" cy="735555"/>
          </a:xfrm>
        </p:spPr>
        <p:txBody>
          <a:bodyPr anchor="ctr" anchorCtr="0"/>
          <a:lstStyle>
            <a:lvl1pPr marL="0" indent="0">
              <a:buNone/>
              <a:defRPr sz="2500"/>
            </a:lvl1pPr>
            <a:lvl2pPr marL="408305" indent="0">
              <a:buNone/>
              <a:defRPr sz="2145"/>
            </a:lvl2pPr>
            <a:lvl3pPr marL="816610" indent="0">
              <a:buNone/>
              <a:defRPr sz="1785"/>
            </a:lvl3pPr>
            <a:lvl4pPr marL="1224280" indent="0">
              <a:buNone/>
              <a:defRPr sz="1605"/>
            </a:lvl4pPr>
            <a:lvl5pPr marL="1632585" indent="0">
              <a:buNone/>
              <a:defRPr sz="1605"/>
            </a:lvl5pPr>
            <a:lvl6pPr marL="2040890" indent="0">
              <a:buNone/>
              <a:defRPr sz="1605"/>
            </a:lvl6pPr>
            <a:lvl7pPr marL="2449195" indent="0">
              <a:buNone/>
              <a:defRPr sz="1605"/>
            </a:lvl7pPr>
            <a:lvl8pPr marL="2857500" indent="0">
              <a:buNone/>
              <a:defRPr sz="1605"/>
            </a:lvl8pPr>
            <a:lvl9pPr marL="3265170" indent="0">
              <a:buNone/>
              <a:defRPr sz="1605"/>
            </a:lvl9pPr>
          </a:lstStyle>
          <a:p>
            <a:pPr lvl="0"/>
            <a:r>
              <a:rPr lang="zh-CN" altLang="en-US" noProof="1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5416829" y="2379541"/>
            <a:ext cx="4239986" cy="3146336"/>
          </a:xfrm>
        </p:spPr>
        <p:txBody>
          <a:bodyPr/>
          <a:lstStyle/>
          <a:p>
            <a:pPr lvl="0"/>
            <a:r>
              <a:rPr lang="zh-CN" altLang="en-US" noProof="1" smtClean="0"/>
              <a:t>单击此处编辑母版文本样式</a:t>
            </a:r>
          </a:p>
          <a:p>
            <a:pPr lvl="1"/>
            <a:r>
              <a:rPr lang="zh-CN" altLang="en-US" noProof="1" smtClean="0"/>
              <a:t>第二级</a:t>
            </a:r>
          </a:p>
          <a:p>
            <a:pPr lvl="2"/>
            <a:r>
              <a:rPr lang="zh-CN" altLang="en-US" noProof="1" smtClean="0"/>
              <a:t>第三级</a:t>
            </a:r>
          </a:p>
          <a:p>
            <a:pPr lvl="3"/>
            <a:r>
              <a:rPr lang="zh-CN" altLang="en-US" noProof="1" smtClean="0"/>
              <a:t>第四级</a:t>
            </a:r>
          </a:p>
          <a:p>
            <a:pPr lvl="4"/>
            <a:r>
              <a:rPr lang="zh-CN" altLang="en-US" noProof="1" smtClean="0"/>
              <a:t>第五级</a:t>
            </a:r>
            <a:endParaRPr lang="zh-CN" altLang="en-US" noProof="1"/>
          </a:p>
        </p:txBody>
      </p:sp>
      <p:sp>
        <p:nvSpPr>
          <p:cNvPr id="7" name="日期占位符 149507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8" name="页脚占位符 149508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zh-CN" altLang="zh-CN"/>
          </a:p>
        </p:txBody>
      </p:sp>
      <p:sp>
        <p:nvSpPr>
          <p:cNvPr id="9" name="灯片编号占位符 149509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ED6F23A-4438-496C-A4EF-A24E3290F873}" type="slidenum">
              <a:rPr lang="zh-CN" altLang="zh-CN"/>
              <a:pPr/>
              <a:t>‹#›</a:t>
            </a:fld>
            <a:endParaRPr lang="zh-CN" altLang="zh-CN"/>
          </a:p>
        </p:txBody>
      </p:sp>
    </p:spTree>
    <p:extLst>
      <p:ext uri="{BB962C8B-B14F-4D97-AF65-F5344CB8AC3E}">
        <p14:creationId xmlns:p14="http://schemas.microsoft.com/office/powerpoint/2010/main" val="35693447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  <p:sp>
        <p:nvSpPr>
          <p:cNvPr id="3" name="日期占位符 149507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4" name="页脚占位符 149508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zh-CN" altLang="zh-CN"/>
          </a:p>
        </p:txBody>
      </p:sp>
      <p:sp>
        <p:nvSpPr>
          <p:cNvPr id="5" name="灯片编号占位符 149509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553D278-471D-47A4-9F45-09313E2631C1}" type="slidenum">
              <a:rPr lang="zh-CN" altLang="zh-CN"/>
              <a:pPr/>
              <a:t>‹#›</a:t>
            </a:fld>
            <a:endParaRPr lang="zh-CN" altLang="zh-CN"/>
          </a:p>
        </p:txBody>
      </p:sp>
    </p:spTree>
    <p:extLst>
      <p:ext uri="{BB962C8B-B14F-4D97-AF65-F5344CB8AC3E}">
        <p14:creationId xmlns:p14="http://schemas.microsoft.com/office/powerpoint/2010/main" val="9506503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49507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3" name="页脚占位符 149508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zh-CN" altLang="zh-CN"/>
          </a:p>
        </p:txBody>
      </p:sp>
      <p:sp>
        <p:nvSpPr>
          <p:cNvPr id="4" name="灯片编号占位符 149509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7983F3C-D09C-4A9A-983A-1593A34A573F}" type="slidenum">
              <a:rPr lang="zh-CN" altLang="zh-CN"/>
              <a:pPr/>
              <a:t>‹#›</a:t>
            </a:fld>
            <a:endParaRPr lang="zh-CN" altLang="zh-CN"/>
          </a:p>
        </p:txBody>
      </p:sp>
    </p:spTree>
    <p:extLst>
      <p:ext uri="{BB962C8B-B14F-4D97-AF65-F5344CB8AC3E}">
        <p14:creationId xmlns:p14="http://schemas.microsoft.com/office/powerpoint/2010/main" val="791895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7031" y="408169"/>
            <a:ext cx="3404262" cy="1428593"/>
          </a:xfrm>
        </p:spPr>
        <p:txBody>
          <a:bodyPr anchor="b"/>
          <a:lstStyle>
            <a:lvl1pPr>
              <a:defRPr sz="2855"/>
            </a:lvl1pPr>
          </a:lstStyle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487249" y="881532"/>
            <a:ext cx="5343468" cy="4350971"/>
          </a:xfrm>
        </p:spPr>
        <p:txBody>
          <a:bodyPr/>
          <a:lstStyle>
            <a:lvl1pPr>
              <a:defRPr sz="2855"/>
            </a:lvl1pPr>
            <a:lvl2pPr>
              <a:defRPr sz="2500"/>
            </a:lvl2pPr>
            <a:lvl3pPr>
              <a:defRPr sz="2145"/>
            </a:lvl3pPr>
            <a:lvl4pPr>
              <a:defRPr sz="1785"/>
            </a:lvl4pPr>
            <a:lvl5pPr>
              <a:defRPr sz="1785"/>
            </a:lvl5pPr>
            <a:lvl6pPr>
              <a:defRPr sz="1785"/>
            </a:lvl6pPr>
            <a:lvl7pPr>
              <a:defRPr sz="1785"/>
            </a:lvl7pPr>
            <a:lvl8pPr>
              <a:defRPr sz="1785"/>
            </a:lvl8pPr>
            <a:lvl9pPr>
              <a:defRPr sz="1785"/>
            </a:lvl9pPr>
          </a:lstStyle>
          <a:p>
            <a:pPr lvl="0"/>
            <a:r>
              <a:rPr lang="zh-CN" altLang="en-US" noProof="1" smtClean="0"/>
              <a:t>单击此处编辑母版文本样式</a:t>
            </a:r>
          </a:p>
          <a:p>
            <a:pPr lvl="1"/>
            <a:r>
              <a:rPr lang="zh-CN" altLang="en-US" noProof="1" smtClean="0"/>
              <a:t>第二级</a:t>
            </a:r>
          </a:p>
          <a:p>
            <a:pPr lvl="2"/>
            <a:r>
              <a:rPr lang="zh-CN" altLang="en-US" noProof="1" smtClean="0"/>
              <a:t>第三级</a:t>
            </a:r>
          </a:p>
          <a:p>
            <a:pPr lvl="3"/>
            <a:r>
              <a:rPr lang="zh-CN" altLang="en-US" noProof="1" smtClean="0"/>
              <a:t>第四级</a:t>
            </a:r>
          </a:p>
          <a:p>
            <a:pPr lvl="4"/>
            <a:r>
              <a:rPr lang="zh-CN" altLang="en-US" noProof="1" smtClean="0"/>
              <a:t>第五级</a:t>
            </a:r>
            <a:endParaRPr lang="zh-CN" altLang="en-US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727031" y="1836762"/>
            <a:ext cx="3404262" cy="3402829"/>
          </a:xfrm>
        </p:spPr>
        <p:txBody>
          <a:bodyPr/>
          <a:lstStyle>
            <a:lvl1pPr marL="0" indent="0">
              <a:buNone/>
              <a:defRPr sz="1430"/>
            </a:lvl1pPr>
            <a:lvl2pPr marL="408305" indent="0">
              <a:buNone/>
              <a:defRPr sz="1250"/>
            </a:lvl2pPr>
            <a:lvl3pPr marL="816610" indent="0">
              <a:buNone/>
              <a:defRPr sz="1070"/>
            </a:lvl3pPr>
            <a:lvl4pPr marL="1224280" indent="0">
              <a:buNone/>
              <a:defRPr sz="895"/>
            </a:lvl4pPr>
            <a:lvl5pPr marL="1632585" indent="0">
              <a:buNone/>
              <a:defRPr sz="895"/>
            </a:lvl5pPr>
            <a:lvl6pPr marL="2040890" indent="0">
              <a:buNone/>
              <a:defRPr sz="895"/>
            </a:lvl6pPr>
            <a:lvl7pPr marL="2449195" indent="0">
              <a:buNone/>
              <a:defRPr sz="895"/>
            </a:lvl7pPr>
            <a:lvl8pPr marL="2857500" indent="0">
              <a:buNone/>
              <a:defRPr sz="895"/>
            </a:lvl8pPr>
            <a:lvl9pPr marL="3265170" indent="0">
              <a:buNone/>
              <a:defRPr sz="895"/>
            </a:lvl9pPr>
          </a:lstStyle>
          <a:p>
            <a:pPr lvl="0"/>
            <a:r>
              <a:rPr lang="zh-CN" altLang="en-US" noProof="1" smtClean="0"/>
              <a:t>单击此处编辑母版文本样式</a:t>
            </a:r>
          </a:p>
        </p:txBody>
      </p:sp>
      <p:sp>
        <p:nvSpPr>
          <p:cNvPr id="5" name="日期占位符 149507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6" name="页脚占位符 149508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zh-CN" altLang="zh-CN"/>
          </a:p>
        </p:txBody>
      </p:sp>
      <p:sp>
        <p:nvSpPr>
          <p:cNvPr id="7" name="灯片编号占位符 149509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8E63C40-126D-4D48-835F-7491420EBFAC}" type="slidenum">
              <a:rPr lang="zh-CN" altLang="zh-CN"/>
              <a:pPr/>
              <a:t>‹#›</a:t>
            </a:fld>
            <a:endParaRPr lang="zh-CN" altLang="zh-CN"/>
          </a:p>
        </p:txBody>
      </p:sp>
    </p:spTree>
    <p:extLst>
      <p:ext uri="{BB962C8B-B14F-4D97-AF65-F5344CB8AC3E}">
        <p14:creationId xmlns:p14="http://schemas.microsoft.com/office/powerpoint/2010/main" val="28695004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7031" y="408169"/>
            <a:ext cx="3606074" cy="1428593"/>
          </a:xfrm>
        </p:spPr>
        <p:txBody>
          <a:bodyPr anchor="b"/>
          <a:lstStyle>
            <a:lvl1pPr>
              <a:defRPr sz="2855"/>
            </a:lvl1pPr>
          </a:lstStyle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4487249" y="408170"/>
            <a:ext cx="5343468" cy="4824335"/>
          </a:xfrm>
        </p:spPr>
        <p:txBody>
          <a:bodyPr/>
          <a:lstStyle>
            <a:lvl1pPr marL="0" indent="0">
              <a:buNone/>
              <a:defRPr sz="2855"/>
            </a:lvl1pPr>
            <a:lvl2pPr marL="408305" indent="0">
              <a:buNone/>
              <a:defRPr sz="2500"/>
            </a:lvl2pPr>
            <a:lvl3pPr marL="816610" indent="0">
              <a:buNone/>
              <a:defRPr sz="2145"/>
            </a:lvl3pPr>
            <a:lvl4pPr marL="1224280" indent="0">
              <a:buNone/>
              <a:defRPr sz="1785"/>
            </a:lvl4pPr>
            <a:lvl5pPr marL="1632585" indent="0">
              <a:buNone/>
              <a:defRPr sz="1785"/>
            </a:lvl5pPr>
            <a:lvl6pPr marL="2040890" indent="0">
              <a:buNone/>
              <a:defRPr sz="1785"/>
            </a:lvl6pPr>
            <a:lvl7pPr marL="2449195" indent="0">
              <a:buNone/>
              <a:defRPr sz="1785"/>
            </a:lvl7pPr>
            <a:lvl8pPr marL="2857500" indent="0">
              <a:buNone/>
              <a:defRPr sz="1785"/>
            </a:lvl8pPr>
            <a:lvl9pPr marL="3265170" indent="0">
              <a:buNone/>
              <a:defRPr sz="1785"/>
            </a:lvl9pPr>
          </a:lstStyle>
          <a:p>
            <a:endParaRPr lang="zh-CN" altLang="en-US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727031" y="1836762"/>
            <a:ext cx="3606074" cy="3402829"/>
          </a:xfrm>
        </p:spPr>
        <p:txBody>
          <a:bodyPr/>
          <a:lstStyle>
            <a:lvl1pPr marL="0" indent="0">
              <a:buNone/>
              <a:defRPr sz="1785"/>
            </a:lvl1pPr>
            <a:lvl2pPr marL="408305" indent="0">
              <a:buNone/>
              <a:defRPr sz="1605"/>
            </a:lvl2pPr>
            <a:lvl3pPr marL="816610" indent="0">
              <a:buNone/>
              <a:defRPr sz="1430"/>
            </a:lvl3pPr>
            <a:lvl4pPr marL="1224280" indent="0">
              <a:buNone/>
              <a:defRPr sz="1250"/>
            </a:lvl4pPr>
            <a:lvl5pPr marL="1632585" indent="0">
              <a:buNone/>
              <a:defRPr sz="1250"/>
            </a:lvl5pPr>
            <a:lvl6pPr marL="2040890" indent="0">
              <a:buNone/>
              <a:defRPr sz="1250"/>
            </a:lvl6pPr>
            <a:lvl7pPr marL="2449195" indent="0">
              <a:buNone/>
              <a:defRPr sz="1250"/>
            </a:lvl7pPr>
            <a:lvl8pPr marL="2857500" indent="0">
              <a:buNone/>
              <a:defRPr sz="1250"/>
            </a:lvl8pPr>
            <a:lvl9pPr marL="3265170" indent="0">
              <a:buNone/>
              <a:defRPr sz="1250"/>
            </a:lvl9pPr>
          </a:lstStyle>
          <a:p>
            <a:pPr lvl="0"/>
            <a:r>
              <a:rPr lang="zh-CN" altLang="en-US" noProof="1" smtClean="0"/>
              <a:t>单击此处编辑母版文本样式</a:t>
            </a:r>
          </a:p>
        </p:txBody>
      </p:sp>
      <p:sp>
        <p:nvSpPr>
          <p:cNvPr id="5" name="日期占位符 149507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6" name="页脚占位符 149508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zh-CN" altLang="zh-CN"/>
          </a:p>
        </p:txBody>
      </p:sp>
      <p:sp>
        <p:nvSpPr>
          <p:cNvPr id="7" name="灯片编号占位符 149509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8F8EF46-3278-4334-B57D-31BF5AEB48D4}" type="slidenum">
              <a:rPr lang="zh-CN" altLang="zh-CN"/>
              <a:pPr/>
              <a:t>‹#›</a:t>
            </a:fld>
            <a:endParaRPr lang="zh-CN" altLang="zh-CN"/>
          </a:p>
        </p:txBody>
      </p:sp>
    </p:spTree>
    <p:extLst>
      <p:ext uri="{BB962C8B-B14F-4D97-AF65-F5344CB8AC3E}">
        <p14:creationId xmlns:p14="http://schemas.microsoft.com/office/powerpoint/2010/main" val="29797377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13" Type="http://schemas.openxmlformats.org/officeDocument/2006/relationships/slideLayout" Target="../slideLayouts/slideLayout26.xml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slideLayout" Target="../slideLayouts/slideLayout25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Relationship Id="rId1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blipFill dpi="0" rotWithShape="0">
          <a:blip r:embed="rId15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标题 149505"/>
          <p:cNvSpPr>
            <a:spLocks noGrp="1" noRot="1"/>
          </p:cNvSpPr>
          <p:nvPr>
            <p:ph type="title"/>
          </p:nvPr>
        </p:nvSpPr>
        <p:spPr>
          <a:xfrm>
            <a:off x="301625" y="514350"/>
            <a:ext cx="8540750" cy="857250"/>
          </a:xfrm>
          <a:prstGeom prst="rect">
            <a:avLst/>
          </a:prstGeom>
          <a:noFill/>
          <a:ln w="9525">
            <a:noFill/>
          </a:ln>
        </p:spPr>
        <p:txBody>
          <a:bodyPr lIns="78181" tIns="39091" rIns="78181" bIns="39091" anchor="ctr"/>
          <a:lstStyle/>
          <a:p>
            <a:pPr lvl="0"/>
            <a:r>
              <a:rPr lang="zh-CN" altLang="en-US" noProof="1"/>
              <a:t>单击此处编辑母版标题样式</a:t>
            </a:r>
          </a:p>
        </p:txBody>
      </p:sp>
      <p:sp>
        <p:nvSpPr>
          <p:cNvPr id="1027" name="文本占位符 149506"/>
          <p:cNvSpPr>
            <a:spLocks noGrp="1" noRot="1"/>
          </p:cNvSpPr>
          <p:nvPr>
            <p:ph type="body"/>
          </p:nvPr>
        </p:nvSpPr>
        <p:spPr>
          <a:xfrm>
            <a:off x="304800" y="1484710"/>
            <a:ext cx="8540750" cy="2915840"/>
          </a:xfrm>
          <a:prstGeom prst="rect">
            <a:avLst/>
          </a:prstGeom>
          <a:noFill/>
          <a:ln w="9525">
            <a:noFill/>
          </a:ln>
        </p:spPr>
        <p:txBody>
          <a:bodyPr lIns="78181" tIns="39091" rIns="78181" bIns="39091" anchor="t"/>
          <a:lstStyle/>
          <a:p>
            <a:pPr lvl="0"/>
            <a:r>
              <a:rPr lang="zh-CN" altLang="en-US" noProof="1"/>
              <a:t>单击此处编辑母版文本样式</a:t>
            </a:r>
          </a:p>
          <a:p>
            <a:pPr lvl="1"/>
            <a:r>
              <a:rPr lang="zh-CN" altLang="en-US" noProof="1"/>
              <a:t>第二级</a:t>
            </a:r>
          </a:p>
          <a:p>
            <a:pPr lvl="2"/>
            <a:r>
              <a:rPr lang="zh-CN" altLang="en-US" noProof="1"/>
              <a:t>第三级</a:t>
            </a:r>
          </a:p>
          <a:p>
            <a:pPr lvl="3"/>
            <a:r>
              <a:rPr lang="zh-CN" altLang="en-US" noProof="1"/>
              <a:t>第四级</a:t>
            </a:r>
          </a:p>
          <a:p>
            <a:pPr lvl="4"/>
            <a:r>
              <a:rPr lang="zh-CN" altLang="en-US" noProof="1"/>
              <a:t>第五级</a:t>
            </a:r>
          </a:p>
        </p:txBody>
      </p:sp>
      <p:sp>
        <p:nvSpPr>
          <p:cNvPr id="1028" name="日期占位符 149507"/>
          <p:cNvSpPr>
            <a:spLocks noGrp="1"/>
          </p:cNvSpPr>
          <p:nvPr>
            <p:ph type="dt" sz="half"/>
          </p:nvPr>
        </p:nvSpPr>
        <p:spPr>
          <a:xfrm>
            <a:off x="301625" y="4513660"/>
            <a:ext cx="2289175" cy="357188"/>
          </a:xfrm>
          <a:prstGeom prst="rect">
            <a:avLst/>
          </a:prstGeom>
          <a:noFill/>
          <a:ln w="9525">
            <a:noFill/>
          </a:ln>
        </p:spPr>
        <p:txBody>
          <a:bodyPr lIns="78181" tIns="39091" rIns="78181" bIns="39091"/>
          <a:lstStyle>
            <a:lvl1pPr defTabSz="781050">
              <a:defRPr sz="1430" noProof="1" dirty="0">
                <a:latin typeface="Arial" panose="020B0604020202020204" pitchFamily="34" charset="0"/>
              </a:defRPr>
            </a:lvl1pPr>
          </a:lstStyle>
          <a:p>
            <a:endParaRPr lang="zh-CN" altLang="en-US"/>
          </a:p>
        </p:txBody>
      </p:sp>
      <p:sp>
        <p:nvSpPr>
          <p:cNvPr id="1029" name="页脚占位符 149508"/>
          <p:cNvSpPr>
            <a:spLocks noGrp="1"/>
          </p:cNvSpPr>
          <p:nvPr>
            <p:ph type="ftr" sz="quarter"/>
          </p:nvPr>
        </p:nvSpPr>
        <p:spPr>
          <a:xfrm>
            <a:off x="3124200" y="4513660"/>
            <a:ext cx="2895600" cy="357188"/>
          </a:xfrm>
          <a:prstGeom prst="rect">
            <a:avLst/>
          </a:prstGeom>
          <a:noFill/>
          <a:ln w="9525">
            <a:noFill/>
          </a:ln>
        </p:spPr>
        <p:txBody>
          <a:bodyPr lIns="78181" tIns="39091" rIns="78181" bIns="39091"/>
          <a:lstStyle>
            <a:lvl1pPr algn="ctr" defTabSz="781050">
              <a:defRPr sz="1430" noProof="1" dirty="0">
                <a:latin typeface="Arial" panose="020B0604020202020204" pitchFamily="34" charset="0"/>
              </a:defRPr>
            </a:lvl1pPr>
          </a:lstStyle>
          <a:p>
            <a:endParaRPr lang="zh-CN" altLang="zh-CN"/>
          </a:p>
        </p:txBody>
      </p:sp>
      <p:sp>
        <p:nvSpPr>
          <p:cNvPr id="1030" name="灯片编号占位符 149509"/>
          <p:cNvSpPr>
            <a:spLocks noGrp="1"/>
          </p:cNvSpPr>
          <p:nvPr>
            <p:ph type="sldNum" sz="quarter"/>
          </p:nvPr>
        </p:nvSpPr>
        <p:spPr>
          <a:xfrm>
            <a:off x="6553201" y="4513660"/>
            <a:ext cx="2289175" cy="357188"/>
          </a:xfrm>
          <a:prstGeom prst="rect">
            <a:avLst/>
          </a:prstGeom>
          <a:noFill/>
          <a:ln w="9525">
            <a:noFill/>
          </a:ln>
        </p:spPr>
        <p:txBody>
          <a:bodyPr vert="horz" wrap="square" lIns="78181" tIns="39091" rIns="78181" bIns="39091" numCol="1" anchor="t" anchorCtr="0" compatLnSpc="1">
            <a:prstTxWarp prst="textNoShape">
              <a:avLst/>
            </a:prstTxWarp>
          </a:bodyPr>
          <a:lstStyle>
            <a:lvl1pPr algn="r" defTabSz="781050">
              <a:defRPr sz="1400">
                <a:latin typeface="Arial" pitchFamily="34" charset="0"/>
              </a:defRPr>
            </a:lvl1pPr>
          </a:lstStyle>
          <a:p>
            <a:fld id="{455AC753-5D23-47AE-84FE-43B2248C7D7C}" type="slidenum">
              <a:rPr lang="zh-CN" altLang="zh-CN"/>
              <a:pPr/>
              <a:t>‹#›</a:t>
            </a:fld>
            <a:endParaRPr lang="zh-CN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5" r:id="rId1"/>
    <p:sldLayoutId id="2147483692" r:id="rId2"/>
    <p:sldLayoutId id="2147483691" r:id="rId3"/>
    <p:sldLayoutId id="2147483690" r:id="rId4"/>
    <p:sldLayoutId id="2147483689" r:id="rId5"/>
    <p:sldLayoutId id="2147483688" r:id="rId6"/>
    <p:sldLayoutId id="2147483687" r:id="rId7"/>
    <p:sldLayoutId id="2147483686" r:id="rId8"/>
    <p:sldLayoutId id="2147483685" r:id="rId9"/>
    <p:sldLayoutId id="2147483684" r:id="rId10"/>
    <p:sldLayoutId id="2147483683" r:id="rId11"/>
    <p:sldLayoutId id="2147483682" r:id="rId12"/>
    <p:sldLayoutId id="2147483681" r:id="rId13"/>
  </p:sldLayoutIdLst>
  <p:txStyles>
    <p:titleStyle>
      <a:lvl1pPr algn="ctr" defTabSz="1089025" rtl="0" fontAlgn="base">
        <a:spcBef>
          <a:spcPct val="0"/>
        </a:spcBef>
        <a:spcAft>
          <a:spcPct val="0"/>
        </a:spcAft>
        <a:defRPr sz="52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defTabSz="1089025" rtl="0" fontAlgn="base">
        <a:spcBef>
          <a:spcPct val="0"/>
        </a:spcBef>
        <a:spcAft>
          <a:spcPct val="0"/>
        </a:spcAft>
        <a:defRPr sz="5200">
          <a:solidFill>
            <a:schemeClr val="tx2"/>
          </a:solidFill>
          <a:latin typeface="Times New Roman" pitchFamily="18" charset="0"/>
          <a:ea typeface="宋体" pitchFamily="2" charset="-122"/>
        </a:defRPr>
      </a:lvl2pPr>
      <a:lvl3pPr algn="ctr" defTabSz="1089025" rtl="0" fontAlgn="base">
        <a:spcBef>
          <a:spcPct val="0"/>
        </a:spcBef>
        <a:spcAft>
          <a:spcPct val="0"/>
        </a:spcAft>
        <a:defRPr sz="5200">
          <a:solidFill>
            <a:schemeClr val="tx2"/>
          </a:solidFill>
          <a:latin typeface="Times New Roman" pitchFamily="18" charset="0"/>
          <a:ea typeface="宋体" pitchFamily="2" charset="-122"/>
        </a:defRPr>
      </a:lvl3pPr>
      <a:lvl4pPr algn="ctr" defTabSz="1089025" rtl="0" fontAlgn="base">
        <a:spcBef>
          <a:spcPct val="0"/>
        </a:spcBef>
        <a:spcAft>
          <a:spcPct val="0"/>
        </a:spcAft>
        <a:defRPr sz="5200">
          <a:solidFill>
            <a:schemeClr val="tx2"/>
          </a:solidFill>
          <a:latin typeface="Times New Roman" pitchFamily="18" charset="0"/>
          <a:ea typeface="宋体" pitchFamily="2" charset="-122"/>
        </a:defRPr>
      </a:lvl4pPr>
      <a:lvl5pPr algn="ctr" defTabSz="1089025" rtl="0" fontAlgn="base">
        <a:spcBef>
          <a:spcPct val="0"/>
        </a:spcBef>
        <a:spcAft>
          <a:spcPct val="0"/>
        </a:spcAft>
        <a:defRPr sz="5200">
          <a:solidFill>
            <a:schemeClr val="tx2"/>
          </a:solidFill>
          <a:latin typeface="Times New Roman" pitchFamily="18" charset="0"/>
          <a:ea typeface="宋体" pitchFamily="2" charset="-122"/>
        </a:defRPr>
      </a:lvl5pPr>
      <a:lvl6pPr marL="457200" algn="ctr" defTabSz="1089025" rtl="0" fontAlgn="base">
        <a:spcBef>
          <a:spcPct val="0"/>
        </a:spcBef>
        <a:spcAft>
          <a:spcPct val="0"/>
        </a:spcAft>
        <a:defRPr sz="5200">
          <a:solidFill>
            <a:schemeClr val="tx2"/>
          </a:solidFill>
          <a:latin typeface="Times New Roman" pitchFamily="18" charset="0"/>
          <a:ea typeface="宋体" pitchFamily="2" charset="-122"/>
        </a:defRPr>
      </a:lvl6pPr>
      <a:lvl7pPr marL="914400" algn="ctr" defTabSz="1089025" rtl="0" fontAlgn="base">
        <a:spcBef>
          <a:spcPct val="0"/>
        </a:spcBef>
        <a:spcAft>
          <a:spcPct val="0"/>
        </a:spcAft>
        <a:defRPr sz="5200">
          <a:solidFill>
            <a:schemeClr val="tx2"/>
          </a:solidFill>
          <a:latin typeface="Times New Roman" pitchFamily="18" charset="0"/>
          <a:ea typeface="宋体" pitchFamily="2" charset="-122"/>
        </a:defRPr>
      </a:lvl7pPr>
      <a:lvl8pPr marL="1371600" algn="ctr" defTabSz="1089025" rtl="0" fontAlgn="base">
        <a:spcBef>
          <a:spcPct val="0"/>
        </a:spcBef>
        <a:spcAft>
          <a:spcPct val="0"/>
        </a:spcAft>
        <a:defRPr sz="5200">
          <a:solidFill>
            <a:schemeClr val="tx2"/>
          </a:solidFill>
          <a:latin typeface="Times New Roman" pitchFamily="18" charset="0"/>
          <a:ea typeface="宋体" pitchFamily="2" charset="-122"/>
        </a:defRPr>
      </a:lvl8pPr>
      <a:lvl9pPr marL="1828800" algn="ctr" defTabSz="1089025" rtl="0" fontAlgn="base">
        <a:spcBef>
          <a:spcPct val="0"/>
        </a:spcBef>
        <a:spcAft>
          <a:spcPct val="0"/>
        </a:spcAft>
        <a:defRPr sz="5200">
          <a:solidFill>
            <a:schemeClr val="tx2"/>
          </a:solidFill>
          <a:latin typeface="Times New Roman" pitchFamily="18" charset="0"/>
          <a:ea typeface="宋体" pitchFamily="2" charset="-122"/>
        </a:defRPr>
      </a:lvl9pPr>
    </p:titleStyle>
    <p:bodyStyle>
      <a:lvl1pPr marL="407988" indent="-407988" algn="l" defTabSz="1089025" rtl="0" fontAlgn="base">
        <a:spcBef>
          <a:spcPts val="113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v"/>
        <a:defRPr sz="3800" kern="1200">
          <a:solidFill>
            <a:schemeClr val="tx1"/>
          </a:solidFill>
          <a:latin typeface="+mn-lt"/>
          <a:ea typeface="+mn-ea"/>
          <a:cs typeface="+mn-cs"/>
        </a:defRPr>
      </a:lvl1pPr>
      <a:lvl2pPr marL="884238" lvl="1" indent="-339725" algn="l" defTabSz="1089025" rtl="0" fontAlgn="base">
        <a:spcBef>
          <a:spcPts val="113"/>
        </a:spcBef>
        <a:spcAft>
          <a:spcPct val="0"/>
        </a:spcAft>
        <a:buClr>
          <a:schemeClr val="accent2"/>
        </a:buClr>
        <a:buSzPct val="85000"/>
        <a:buFont typeface="Wingdings" pitchFamily="2" charset="2"/>
        <a:buChar char=""/>
        <a:defRPr sz="3300" kern="1200">
          <a:solidFill>
            <a:schemeClr val="tx1"/>
          </a:solidFill>
          <a:latin typeface="+mn-lt"/>
          <a:ea typeface="+mn-ea"/>
          <a:cs typeface="+mn-cs"/>
        </a:defRPr>
      </a:lvl2pPr>
      <a:lvl3pPr marL="1360488" lvl="2" indent="-271463" algn="l" defTabSz="1089025" rtl="0" fontAlgn="base">
        <a:spcBef>
          <a:spcPts val="113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1905000" lvl="3" indent="-273050" algn="l" defTabSz="1089025" rtl="0" fontAlgn="base">
        <a:spcBef>
          <a:spcPts val="113"/>
        </a:spcBef>
        <a:spcAft>
          <a:spcPct val="0"/>
        </a:spcAft>
        <a:buClr>
          <a:schemeClr val="accent2"/>
        </a:buClr>
        <a:buSzPct val="90000"/>
        <a:buFont typeface="Wingdings" pitchFamily="2" charset="2"/>
        <a:buChar char=""/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449513" lvl="4" indent="-273050" algn="l" defTabSz="1089025" rtl="0" fontAlgn="base">
        <a:spcBef>
          <a:spcPts val="113"/>
        </a:spcBef>
        <a:spcAft>
          <a:spcPct val="0"/>
        </a:spcAft>
        <a:buClr>
          <a:schemeClr val="hlink"/>
        </a:buClr>
        <a:buSzPct val="85000"/>
        <a:buFont typeface="Wingdings" pitchFamily="2" charset="2"/>
        <a:buChar char="v"/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993390" lvl="5" indent="-272415" algn="l" defTabSz="1088390" eaLnBrk="1" fontAlgn="base" latinLnBrk="0" hangingPunct="1">
        <a:lnSpc>
          <a:spcPct val="100000"/>
        </a:lnSpc>
        <a:spcBef>
          <a:spcPts val="115"/>
        </a:spcBef>
        <a:spcAft>
          <a:spcPct val="0"/>
        </a:spcAft>
        <a:buClr>
          <a:schemeClr val="hlink"/>
        </a:buClr>
        <a:buSzPct val="85000"/>
        <a:buFont typeface="Wingdings" panose="05000000000000000000" pitchFamily="2" charset="2"/>
        <a:buChar char="v"/>
        <a:defRPr sz="238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3537585" lvl="6" indent="-272415" algn="l" defTabSz="1088390" eaLnBrk="1" fontAlgn="base" latinLnBrk="0" hangingPunct="1">
        <a:lnSpc>
          <a:spcPct val="100000"/>
        </a:lnSpc>
        <a:spcBef>
          <a:spcPts val="115"/>
        </a:spcBef>
        <a:spcAft>
          <a:spcPct val="0"/>
        </a:spcAft>
        <a:buClr>
          <a:schemeClr val="hlink"/>
        </a:buClr>
        <a:buSzPct val="85000"/>
        <a:buFont typeface="Wingdings" panose="05000000000000000000" pitchFamily="2" charset="2"/>
        <a:buChar char="v"/>
        <a:defRPr sz="238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4081780" lvl="7" indent="-272415" algn="l" defTabSz="1088390" eaLnBrk="1" fontAlgn="base" latinLnBrk="0" hangingPunct="1">
        <a:lnSpc>
          <a:spcPct val="100000"/>
        </a:lnSpc>
        <a:spcBef>
          <a:spcPts val="115"/>
        </a:spcBef>
        <a:spcAft>
          <a:spcPct val="0"/>
        </a:spcAft>
        <a:buClr>
          <a:schemeClr val="hlink"/>
        </a:buClr>
        <a:buSzPct val="85000"/>
        <a:buFont typeface="Wingdings" panose="05000000000000000000" pitchFamily="2" charset="2"/>
        <a:buChar char="v"/>
        <a:defRPr sz="238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4625975" lvl="8" indent="-272415" algn="l" defTabSz="1088390" eaLnBrk="1" fontAlgn="base" latinLnBrk="0" hangingPunct="1">
        <a:lnSpc>
          <a:spcPct val="100000"/>
        </a:lnSpc>
        <a:spcBef>
          <a:spcPts val="115"/>
        </a:spcBef>
        <a:spcAft>
          <a:spcPct val="0"/>
        </a:spcAft>
        <a:buClr>
          <a:schemeClr val="hlink"/>
        </a:buClr>
        <a:buSzPct val="85000"/>
        <a:buFont typeface="Wingdings" panose="05000000000000000000" pitchFamily="2" charset="2"/>
        <a:buChar char="v"/>
        <a:defRPr sz="238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108839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2855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44195" lvl="1" indent="0" algn="ctr" defTabSz="108839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524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1088390" lvl="2" indent="0" algn="ctr" defTabSz="108839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524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632585" lvl="3" indent="0" algn="ctr" defTabSz="108839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524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2176780" lvl="4" indent="0" algn="ctr" defTabSz="108839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524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720975" lvl="5" indent="0" algn="ctr" defTabSz="108839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524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3265170" lvl="6" indent="0" algn="ctr" defTabSz="108839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524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809365" lvl="7" indent="0" algn="ctr" defTabSz="108839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524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4353560" lvl="8" indent="0" algn="ctr" defTabSz="108839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524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blipFill dpi="0" rotWithShape="0">
          <a:blip r:embed="rId15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标题 149505"/>
          <p:cNvSpPr>
            <a:spLocks noGrp="1" noRot="1"/>
          </p:cNvSpPr>
          <p:nvPr>
            <p:ph type="title"/>
          </p:nvPr>
        </p:nvSpPr>
        <p:spPr>
          <a:xfrm>
            <a:off x="301625" y="514350"/>
            <a:ext cx="8540750" cy="857250"/>
          </a:xfrm>
          <a:prstGeom prst="rect">
            <a:avLst/>
          </a:prstGeom>
          <a:noFill/>
          <a:ln w="9525">
            <a:noFill/>
          </a:ln>
        </p:spPr>
        <p:txBody>
          <a:bodyPr lIns="78181" tIns="39091" rIns="78181" bIns="39091" anchor="ctr"/>
          <a:lstStyle/>
          <a:p>
            <a:pPr lvl="0"/>
            <a:r>
              <a:rPr lang="zh-CN" altLang="en-US" noProof="1"/>
              <a:t>单击此处编辑母版标题样式</a:t>
            </a:r>
          </a:p>
        </p:txBody>
      </p:sp>
      <p:sp>
        <p:nvSpPr>
          <p:cNvPr id="2051" name="文本占位符 149506"/>
          <p:cNvSpPr>
            <a:spLocks noGrp="1" noRot="1"/>
          </p:cNvSpPr>
          <p:nvPr>
            <p:ph type="body"/>
          </p:nvPr>
        </p:nvSpPr>
        <p:spPr>
          <a:xfrm>
            <a:off x="304800" y="1484710"/>
            <a:ext cx="8540750" cy="2915840"/>
          </a:xfrm>
          <a:prstGeom prst="rect">
            <a:avLst/>
          </a:prstGeom>
          <a:noFill/>
          <a:ln w="9525">
            <a:noFill/>
          </a:ln>
        </p:spPr>
        <p:txBody>
          <a:bodyPr lIns="78181" tIns="39091" rIns="78181" bIns="39091" anchor="t"/>
          <a:lstStyle/>
          <a:p>
            <a:pPr lvl="0"/>
            <a:r>
              <a:rPr lang="zh-CN" altLang="en-US" noProof="1"/>
              <a:t>单击此处编辑母版文本样式</a:t>
            </a:r>
          </a:p>
          <a:p>
            <a:pPr lvl="1"/>
            <a:r>
              <a:rPr lang="zh-CN" altLang="en-US" noProof="1"/>
              <a:t>第二级</a:t>
            </a:r>
          </a:p>
          <a:p>
            <a:pPr lvl="2"/>
            <a:r>
              <a:rPr lang="zh-CN" altLang="en-US" noProof="1"/>
              <a:t>第三级</a:t>
            </a:r>
          </a:p>
          <a:p>
            <a:pPr lvl="3"/>
            <a:r>
              <a:rPr lang="zh-CN" altLang="en-US" noProof="1"/>
              <a:t>第四级</a:t>
            </a:r>
          </a:p>
          <a:p>
            <a:pPr lvl="4"/>
            <a:r>
              <a:rPr lang="zh-CN" altLang="en-US" noProof="1"/>
              <a:t>第五级</a:t>
            </a:r>
          </a:p>
        </p:txBody>
      </p:sp>
      <p:sp>
        <p:nvSpPr>
          <p:cNvPr id="2052" name="日期占位符 149507"/>
          <p:cNvSpPr>
            <a:spLocks noGrp="1"/>
          </p:cNvSpPr>
          <p:nvPr>
            <p:ph type="dt" sz="half"/>
          </p:nvPr>
        </p:nvSpPr>
        <p:spPr>
          <a:xfrm>
            <a:off x="301625" y="4513660"/>
            <a:ext cx="2289175" cy="357188"/>
          </a:xfrm>
          <a:prstGeom prst="rect">
            <a:avLst/>
          </a:prstGeom>
          <a:noFill/>
          <a:ln w="9525">
            <a:noFill/>
          </a:ln>
        </p:spPr>
        <p:txBody>
          <a:bodyPr lIns="78181" tIns="39091" rIns="78181" bIns="39091"/>
          <a:lstStyle>
            <a:lvl1pPr defTabSz="781050">
              <a:defRPr sz="1430" noProof="1" dirty="0">
                <a:latin typeface="Arial" panose="020B0604020202020204" pitchFamily="34" charset="0"/>
              </a:defRPr>
            </a:lvl1pPr>
          </a:lstStyle>
          <a:p>
            <a:endParaRPr lang="zh-CN" altLang="en-US"/>
          </a:p>
        </p:txBody>
      </p:sp>
      <p:sp>
        <p:nvSpPr>
          <p:cNvPr id="2053" name="页脚占位符 149508"/>
          <p:cNvSpPr>
            <a:spLocks noGrp="1"/>
          </p:cNvSpPr>
          <p:nvPr>
            <p:ph type="ftr" sz="quarter"/>
          </p:nvPr>
        </p:nvSpPr>
        <p:spPr>
          <a:xfrm>
            <a:off x="3124200" y="4513660"/>
            <a:ext cx="2895600" cy="357188"/>
          </a:xfrm>
          <a:prstGeom prst="rect">
            <a:avLst/>
          </a:prstGeom>
          <a:noFill/>
          <a:ln w="9525">
            <a:noFill/>
          </a:ln>
        </p:spPr>
        <p:txBody>
          <a:bodyPr lIns="78181" tIns="39091" rIns="78181" bIns="39091"/>
          <a:lstStyle>
            <a:lvl1pPr algn="ctr" defTabSz="781050">
              <a:defRPr sz="1430" noProof="1" dirty="0">
                <a:latin typeface="Arial" panose="020B0604020202020204" pitchFamily="34" charset="0"/>
              </a:defRPr>
            </a:lvl1pPr>
          </a:lstStyle>
          <a:p>
            <a:endParaRPr lang="zh-CN" altLang="zh-CN"/>
          </a:p>
        </p:txBody>
      </p:sp>
      <p:sp>
        <p:nvSpPr>
          <p:cNvPr id="2054" name="灯片编号占位符 149509"/>
          <p:cNvSpPr>
            <a:spLocks noGrp="1"/>
          </p:cNvSpPr>
          <p:nvPr>
            <p:ph type="sldNum" sz="quarter"/>
          </p:nvPr>
        </p:nvSpPr>
        <p:spPr>
          <a:xfrm>
            <a:off x="6553201" y="4513660"/>
            <a:ext cx="2289175" cy="357188"/>
          </a:xfrm>
          <a:prstGeom prst="rect">
            <a:avLst/>
          </a:prstGeom>
          <a:noFill/>
          <a:ln w="9525">
            <a:noFill/>
          </a:ln>
        </p:spPr>
        <p:txBody>
          <a:bodyPr vert="horz" wrap="square" lIns="78181" tIns="39091" rIns="78181" bIns="39091" numCol="1" anchor="t" anchorCtr="0" compatLnSpc="1">
            <a:prstTxWarp prst="textNoShape">
              <a:avLst/>
            </a:prstTxWarp>
          </a:bodyPr>
          <a:lstStyle>
            <a:lvl1pPr algn="r" defTabSz="781050">
              <a:defRPr sz="1400">
                <a:latin typeface="Arial" pitchFamily="34" charset="0"/>
              </a:defRPr>
            </a:lvl1pPr>
          </a:lstStyle>
          <a:p>
            <a:fld id="{442F24EA-B598-49D2-8317-5A564E00B804}" type="slidenum">
              <a:rPr lang="zh-CN" altLang="zh-CN"/>
              <a:pPr/>
              <a:t>‹#›</a:t>
            </a:fld>
            <a:endParaRPr lang="zh-CN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6" r:id="rId1"/>
    <p:sldLayoutId id="2147483704" r:id="rId2"/>
    <p:sldLayoutId id="2147483703" r:id="rId3"/>
    <p:sldLayoutId id="2147483702" r:id="rId4"/>
    <p:sldLayoutId id="2147483701" r:id="rId5"/>
    <p:sldLayoutId id="2147483700" r:id="rId6"/>
    <p:sldLayoutId id="2147483699" r:id="rId7"/>
    <p:sldLayoutId id="2147483698" r:id="rId8"/>
    <p:sldLayoutId id="2147483697" r:id="rId9"/>
    <p:sldLayoutId id="2147483696" r:id="rId10"/>
    <p:sldLayoutId id="2147483695" r:id="rId11"/>
    <p:sldLayoutId id="2147483694" r:id="rId12"/>
    <p:sldLayoutId id="2147483693" r:id="rId13"/>
  </p:sldLayoutIdLst>
  <p:txStyles>
    <p:titleStyle>
      <a:lvl1pPr algn="ctr" defTabSz="1089025" rtl="0" fontAlgn="base">
        <a:spcBef>
          <a:spcPct val="0"/>
        </a:spcBef>
        <a:spcAft>
          <a:spcPct val="0"/>
        </a:spcAft>
        <a:defRPr sz="52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defTabSz="1089025" rtl="0" fontAlgn="base">
        <a:spcBef>
          <a:spcPct val="0"/>
        </a:spcBef>
        <a:spcAft>
          <a:spcPct val="0"/>
        </a:spcAft>
        <a:defRPr sz="5200">
          <a:solidFill>
            <a:schemeClr val="tx2"/>
          </a:solidFill>
          <a:latin typeface="Times New Roman" pitchFamily="18" charset="0"/>
          <a:ea typeface="宋体" pitchFamily="2" charset="-122"/>
        </a:defRPr>
      </a:lvl2pPr>
      <a:lvl3pPr algn="ctr" defTabSz="1089025" rtl="0" fontAlgn="base">
        <a:spcBef>
          <a:spcPct val="0"/>
        </a:spcBef>
        <a:spcAft>
          <a:spcPct val="0"/>
        </a:spcAft>
        <a:defRPr sz="5200">
          <a:solidFill>
            <a:schemeClr val="tx2"/>
          </a:solidFill>
          <a:latin typeface="Times New Roman" pitchFamily="18" charset="0"/>
          <a:ea typeface="宋体" pitchFamily="2" charset="-122"/>
        </a:defRPr>
      </a:lvl3pPr>
      <a:lvl4pPr algn="ctr" defTabSz="1089025" rtl="0" fontAlgn="base">
        <a:spcBef>
          <a:spcPct val="0"/>
        </a:spcBef>
        <a:spcAft>
          <a:spcPct val="0"/>
        </a:spcAft>
        <a:defRPr sz="5200">
          <a:solidFill>
            <a:schemeClr val="tx2"/>
          </a:solidFill>
          <a:latin typeface="Times New Roman" pitchFamily="18" charset="0"/>
          <a:ea typeface="宋体" pitchFamily="2" charset="-122"/>
        </a:defRPr>
      </a:lvl4pPr>
      <a:lvl5pPr algn="ctr" defTabSz="1089025" rtl="0" fontAlgn="base">
        <a:spcBef>
          <a:spcPct val="0"/>
        </a:spcBef>
        <a:spcAft>
          <a:spcPct val="0"/>
        </a:spcAft>
        <a:defRPr sz="5200">
          <a:solidFill>
            <a:schemeClr val="tx2"/>
          </a:solidFill>
          <a:latin typeface="Times New Roman" pitchFamily="18" charset="0"/>
          <a:ea typeface="宋体" pitchFamily="2" charset="-122"/>
        </a:defRPr>
      </a:lvl5pPr>
      <a:lvl6pPr marL="457200" algn="ctr" defTabSz="1089025" rtl="0" fontAlgn="base">
        <a:spcBef>
          <a:spcPct val="0"/>
        </a:spcBef>
        <a:spcAft>
          <a:spcPct val="0"/>
        </a:spcAft>
        <a:defRPr sz="5200">
          <a:solidFill>
            <a:schemeClr val="tx2"/>
          </a:solidFill>
          <a:latin typeface="Times New Roman" pitchFamily="18" charset="0"/>
          <a:ea typeface="宋体" pitchFamily="2" charset="-122"/>
        </a:defRPr>
      </a:lvl6pPr>
      <a:lvl7pPr marL="914400" algn="ctr" defTabSz="1089025" rtl="0" fontAlgn="base">
        <a:spcBef>
          <a:spcPct val="0"/>
        </a:spcBef>
        <a:spcAft>
          <a:spcPct val="0"/>
        </a:spcAft>
        <a:defRPr sz="5200">
          <a:solidFill>
            <a:schemeClr val="tx2"/>
          </a:solidFill>
          <a:latin typeface="Times New Roman" pitchFamily="18" charset="0"/>
          <a:ea typeface="宋体" pitchFamily="2" charset="-122"/>
        </a:defRPr>
      </a:lvl7pPr>
      <a:lvl8pPr marL="1371600" algn="ctr" defTabSz="1089025" rtl="0" fontAlgn="base">
        <a:spcBef>
          <a:spcPct val="0"/>
        </a:spcBef>
        <a:spcAft>
          <a:spcPct val="0"/>
        </a:spcAft>
        <a:defRPr sz="5200">
          <a:solidFill>
            <a:schemeClr val="tx2"/>
          </a:solidFill>
          <a:latin typeface="Times New Roman" pitchFamily="18" charset="0"/>
          <a:ea typeface="宋体" pitchFamily="2" charset="-122"/>
        </a:defRPr>
      </a:lvl8pPr>
      <a:lvl9pPr marL="1828800" algn="ctr" defTabSz="1089025" rtl="0" fontAlgn="base">
        <a:spcBef>
          <a:spcPct val="0"/>
        </a:spcBef>
        <a:spcAft>
          <a:spcPct val="0"/>
        </a:spcAft>
        <a:defRPr sz="5200">
          <a:solidFill>
            <a:schemeClr val="tx2"/>
          </a:solidFill>
          <a:latin typeface="Times New Roman" pitchFamily="18" charset="0"/>
          <a:ea typeface="宋体" pitchFamily="2" charset="-122"/>
        </a:defRPr>
      </a:lvl9pPr>
    </p:titleStyle>
    <p:bodyStyle>
      <a:lvl1pPr marL="407988" indent="-407988" algn="l" defTabSz="1089025" rtl="0" fontAlgn="base">
        <a:spcBef>
          <a:spcPts val="113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v"/>
        <a:defRPr sz="3800" kern="1200">
          <a:solidFill>
            <a:schemeClr val="tx1"/>
          </a:solidFill>
          <a:latin typeface="+mn-lt"/>
          <a:ea typeface="+mn-ea"/>
          <a:cs typeface="+mn-cs"/>
        </a:defRPr>
      </a:lvl1pPr>
      <a:lvl2pPr marL="884238" lvl="1" indent="-339725" algn="l" defTabSz="1089025" rtl="0" fontAlgn="base">
        <a:spcBef>
          <a:spcPts val="113"/>
        </a:spcBef>
        <a:spcAft>
          <a:spcPct val="0"/>
        </a:spcAft>
        <a:buClr>
          <a:schemeClr val="accent2"/>
        </a:buClr>
        <a:buSzPct val="85000"/>
        <a:buFont typeface="Wingdings" pitchFamily="2" charset="2"/>
        <a:buChar char=""/>
        <a:defRPr sz="3300" kern="1200">
          <a:solidFill>
            <a:schemeClr val="tx1"/>
          </a:solidFill>
          <a:latin typeface="+mn-lt"/>
          <a:ea typeface="+mn-ea"/>
          <a:cs typeface="+mn-cs"/>
        </a:defRPr>
      </a:lvl2pPr>
      <a:lvl3pPr marL="1360488" lvl="2" indent="-271463" algn="l" defTabSz="1089025" rtl="0" fontAlgn="base">
        <a:spcBef>
          <a:spcPts val="113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1905000" lvl="3" indent="-273050" algn="l" defTabSz="1089025" rtl="0" fontAlgn="base">
        <a:spcBef>
          <a:spcPts val="113"/>
        </a:spcBef>
        <a:spcAft>
          <a:spcPct val="0"/>
        </a:spcAft>
        <a:buClr>
          <a:schemeClr val="accent2"/>
        </a:buClr>
        <a:buSzPct val="90000"/>
        <a:buFont typeface="Wingdings" pitchFamily="2" charset="2"/>
        <a:buChar char=""/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449513" lvl="4" indent="-273050" algn="l" defTabSz="1089025" rtl="0" fontAlgn="base">
        <a:spcBef>
          <a:spcPts val="113"/>
        </a:spcBef>
        <a:spcAft>
          <a:spcPct val="0"/>
        </a:spcAft>
        <a:buClr>
          <a:schemeClr val="hlink"/>
        </a:buClr>
        <a:buSzPct val="85000"/>
        <a:buFont typeface="Wingdings" pitchFamily="2" charset="2"/>
        <a:buChar char="v"/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993390" lvl="5" indent="-272415" algn="l" defTabSz="1088390" eaLnBrk="1" fontAlgn="base" latinLnBrk="0" hangingPunct="1">
        <a:lnSpc>
          <a:spcPct val="100000"/>
        </a:lnSpc>
        <a:spcBef>
          <a:spcPts val="115"/>
        </a:spcBef>
        <a:spcAft>
          <a:spcPct val="0"/>
        </a:spcAft>
        <a:buClr>
          <a:schemeClr val="hlink"/>
        </a:buClr>
        <a:buSzPct val="85000"/>
        <a:buFont typeface="Wingdings" panose="05000000000000000000" pitchFamily="2" charset="2"/>
        <a:buChar char="v"/>
        <a:defRPr sz="238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3537585" lvl="6" indent="-272415" algn="l" defTabSz="1088390" eaLnBrk="1" fontAlgn="base" latinLnBrk="0" hangingPunct="1">
        <a:lnSpc>
          <a:spcPct val="100000"/>
        </a:lnSpc>
        <a:spcBef>
          <a:spcPts val="115"/>
        </a:spcBef>
        <a:spcAft>
          <a:spcPct val="0"/>
        </a:spcAft>
        <a:buClr>
          <a:schemeClr val="hlink"/>
        </a:buClr>
        <a:buSzPct val="85000"/>
        <a:buFont typeface="Wingdings" panose="05000000000000000000" pitchFamily="2" charset="2"/>
        <a:buChar char="v"/>
        <a:defRPr sz="238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4081780" lvl="7" indent="-272415" algn="l" defTabSz="1088390" eaLnBrk="1" fontAlgn="base" latinLnBrk="0" hangingPunct="1">
        <a:lnSpc>
          <a:spcPct val="100000"/>
        </a:lnSpc>
        <a:spcBef>
          <a:spcPts val="115"/>
        </a:spcBef>
        <a:spcAft>
          <a:spcPct val="0"/>
        </a:spcAft>
        <a:buClr>
          <a:schemeClr val="hlink"/>
        </a:buClr>
        <a:buSzPct val="85000"/>
        <a:buFont typeface="Wingdings" panose="05000000000000000000" pitchFamily="2" charset="2"/>
        <a:buChar char="v"/>
        <a:defRPr sz="238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4625975" lvl="8" indent="-272415" algn="l" defTabSz="1088390" eaLnBrk="1" fontAlgn="base" latinLnBrk="0" hangingPunct="1">
        <a:lnSpc>
          <a:spcPct val="100000"/>
        </a:lnSpc>
        <a:spcBef>
          <a:spcPts val="115"/>
        </a:spcBef>
        <a:spcAft>
          <a:spcPct val="0"/>
        </a:spcAft>
        <a:buClr>
          <a:schemeClr val="hlink"/>
        </a:buClr>
        <a:buSzPct val="85000"/>
        <a:buFont typeface="Wingdings" panose="05000000000000000000" pitchFamily="2" charset="2"/>
        <a:buChar char="v"/>
        <a:defRPr sz="238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108839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2855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44195" lvl="1" indent="0" algn="ctr" defTabSz="108839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524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1088390" lvl="2" indent="0" algn="ctr" defTabSz="108839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524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632585" lvl="3" indent="0" algn="ctr" defTabSz="108839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524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2176780" lvl="4" indent="0" algn="ctr" defTabSz="108839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524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720975" lvl="5" indent="0" algn="ctr" defTabSz="108839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524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3265170" lvl="6" indent="0" algn="ctr" defTabSz="108839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524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809365" lvl="7" indent="0" algn="ctr" defTabSz="108839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524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4353560" lvl="8" indent="0" algn="ctr" defTabSz="108839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524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5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5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0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0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日期占位符 1"/>
          <p:cNvSpPr>
            <a:spLocks noGrp="1" noChangeArrowheads="1"/>
          </p:cNvSpPr>
          <p:nvPr>
            <p:ph type="dt" sz="quarter" idx="10"/>
          </p:nvPr>
        </p:nvSpPr>
        <p:spPr bwMode="auto">
          <a:xfrm>
            <a:off x="873125" y="4202906"/>
            <a:ext cx="1982788" cy="300038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numCol="1" anchor="t" anchorCtr="0" compatLnSpc="1">
            <a:prstTxWarp prst="textNoShape">
              <a:avLst/>
            </a:prstTxWarp>
          </a:bodyPr>
          <a:lstStyle>
            <a:lvl1pPr>
              <a:defRPr sz="3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1pPr>
            <a:lvl2pPr>
              <a:defRPr sz="3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2pPr>
            <a:lvl3pPr>
              <a:defRPr sz="3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3pPr>
            <a:lvl4pPr>
              <a:defRPr sz="3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4pPr>
            <a:lvl5pPr>
              <a:defRPr sz="3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 sz="3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 sz="3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 sz="3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 sz="3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9pPr>
          </a:lstStyle>
          <a:p>
            <a:pPr defTabSz="914400"/>
            <a:endParaRPr lang="zh-CN" altLang="en-US" sz="4400" smtClean="0"/>
          </a:p>
        </p:txBody>
      </p:sp>
      <p:sp>
        <p:nvSpPr>
          <p:cNvPr id="6146" name="文本框 2"/>
          <p:cNvSpPr txBox="1">
            <a:spLocks noChangeArrowheads="1"/>
          </p:cNvSpPr>
          <p:nvPr/>
        </p:nvSpPr>
        <p:spPr bwMode="auto">
          <a:xfrm>
            <a:off x="2855914" y="3351610"/>
            <a:ext cx="4859337" cy="448277"/>
          </a:xfrm>
          <a:prstGeom prst="rect">
            <a:avLst/>
          </a:prstGeom>
          <a:solidFill>
            <a:srgbClr val="FFC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8181" tIns="39091" rIns="78181" bIns="39091">
            <a:spAutoFit/>
          </a:bodyPr>
          <a:lstStyle>
            <a:lvl1pPr defTabSz="781050">
              <a:defRPr sz="3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1pPr>
            <a:lvl2pPr defTabSz="781050">
              <a:defRPr sz="3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2pPr>
            <a:lvl3pPr defTabSz="781050">
              <a:defRPr sz="3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3pPr>
            <a:lvl4pPr defTabSz="781050">
              <a:defRPr sz="3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4pPr>
            <a:lvl5pPr defTabSz="781050">
              <a:defRPr sz="3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5pPr>
            <a:lvl6pPr defTabSz="78105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 sz="3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6pPr>
            <a:lvl7pPr defTabSz="78105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 sz="3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7pPr>
            <a:lvl8pPr defTabSz="78105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 sz="3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8pPr>
            <a:lvl9pPr defTabSz="78105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 sz="3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9pPr>
          </a:lstStyle>
          <a:p>
            <a:r>
              <a:rPr lang="zh-CN" altLang="en-US" sz="2400" b="1"/>
              <a:t>浙江杭州萧山万向初中     陈红梅</a:t>
            </a:r>
          </a:p>
        </p:txBody>
      </p:sp>
      <p:sp>
        <p:nvSpPr>
          <p:cNvPr id="6147" name="文本框 6148"/>
          <p:cNvSpPr txBox="1">
            <a:spLocks noChangeArrowheads="1"/>
          </p:cNvSpPr>
          <p:nvPr/>
        </p:nvSpPr>
        <p:spPr bwMode="auto">
          <a:xfrm>
            <a:off x="1800225" y="1707356"/>
            <a:ext cx="5346700" cy="663721"/>
          </a:xfrm>
          <a:prstGeom prst="rect">
            <a:avLst/>
          </a:prstGeom>
          <a:solidFill>
            <a:srgbClr val="FFFF6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8181" tIns="39091" rIns="78181" bIns="39091">
            <a:spAutoFit/>
          </a:bodyPr>
          <a:lstStyle>
            <a:lvl1pPr defTabSz="781050">
              <a:defRPr sz="3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1pPr>
            <a:lvl2pPr defTabSz="781050">
              <a:defRPr sz="3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2pPr>
            <a:lvl3pPr defTabSz="781050">
              <a:defRPr sz="3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3pPr>
            <a:lvl4pPr defTabSz="781050">
              <a:defRPr sz="3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4pPr>
            <a:lvl5pPr defTabSz="781050">
              <a:defRPr sz="3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5pPr>
            <a:lvl6pPr defTabSz="78105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 sz="3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6pPr>
            <a:lvl7pPr defTabSz="78105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 sz="3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7pPr>
            <a:lvl8pPr defTabSz="78105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 sz="3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8pPr>
            <a:lvl9pPr defTabSz="78105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 sz="3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9pPr>
          </a:lstStyle>
          <a:p>
            <a:pPr>
              <a:spcBef>
                <a:spcPct val="50000"/>
              </a:spcBef>
            </a:pPr>
            <a:r>
              <a:rPr lang="zh-CN" altLang="en-US" b="1"/>
              <a:t>回忆鲁迅先生</a:t>
            </a:r>
            <a:r>
              <a:rPr lang="zh-CN" altLang="en-US"/>
              <a:t>（节选）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文本占位符 196610"/>
          <p:cNvSpPr>
            <a:spLocks noGrp="1" noRot="1"/>
          </p:cNvSpPr>
          <p:nvPr>
            <p:ph idx="1"/>
          </p:nvPr>
        </p:nvSpPr>
        <p:spPr>
          <a:xfrm>
            <a:off x="611188" y="1370410"/>
            <a:ext cx="7846910" cy="2832497"/>
          </a:xfrm>
        </p:spPr>
        <p:txBody>
          <a:bodyPr/>
          <a:lstStyle/>
          <a:p>
            <a:pPr>
              <a:lnSpc>
                <a:spcPct val="125000"/>
              </a:lnSpc>
              <a:buFont typeface="Wingdings" pitchFamily="2" charset="2"/>
              <a:buNone/>
            </a:pPr>
            <a:r>
              <a:rPr lang="zh-CN" altLang="en-US" sz="2800" b="1" noProof="1">
                <a:solidFill>
                  <a:srgbClr val="002699"/>
                </a:solidFill>
              </a:rPr>
              <a:t>1.运用默读法与字斟句酌法，揣摩细节描写处，体会鲁迅先生形象特征和精神品质；</a:t>
            </a:r>
          </a:p>
          <a:p>
            <a:pPr>
              <a:lnSpc>
                <a:spcPct val="125000"/>
              </a:lnSpc>
              <a:buFont typeface="Wingdings" pitchFamily="2" charset="2"/>
              <a:buNone/>
            </a:pPr>
            <a:r>
              <a:rPr lang="zh-CN" altLang="en-US" sz="2800" b="1" noProof="1">
                <a:solidFill>
                  <a:srgbClr val="002699"/>
                </a:solidFill>
              </a:rPr>
              <a:t>2.运用批注法，理解萧红对鲁迅先生的感情</a:t>
            </a:r>
            <a:r>
              <a:rPr lang="zh-CN" altLang="en-US" sz="2800" b="1" noProof="1" smtClean="0">
                <a:solidFill>
                  <a:srgbClr val="002699"/>
                </a:solidFill>
              </a:rPr>
              <a:t>。</a:t>
            </a:r>
            <a:endParaRPr lang="en-US" altLang="zh-CN" sz="2800" b="1" noProof="1" smtClean="0">
              <a:solidFill>
                <a:srgbClr val="002699"/>
              </a:solidFill>
            </a:endParaRPr>
          </a:p>
          <a:p>
            <a:pPr>
              <a:lnSpc>
                <a:spcPct val="125000"/>
              </a:lnSpc>
              <a:buFont typeface="Wingdings" pitchFamily="2" charset="2"/>
              <a:buNone/>
            </a:pPr>
            <a:r>
              <a:rPr lang="zh-CN" altLang="en-US" sz="2800" b="1" noProof="1" smtClean="0">
                <a:solidFill>
                  <a:srgbClr val="002699"/>
                </a:solidFill>
              </a:rPr>
              <a:t>3</a:t>
            </a:r>
            <a:r>
              <a:rPr lang="zh-CN" altLang="en-US" sz="2800" b="1" noProof="1">
                <a:solidFill>
                  <a:srgbClr val="002699"/>
                </a:solidFill>
              </a:rPr>
              <a:t>.通过小组合作探究法，领悟捕捉有灵性的</a:t>
            </a:r>
            <a:r>
              <a:rPr lang="zh-CN" altLang="en-US" sz="2800" b="1" noProof="1" smtClean="0">
                <a:solidFill>
                  <a:srgbClr val="002699"/>
                </a:solidFill>
              </a:rPr>
              <a:t>生活细节</a:t>
            </a:r>
            <a:r>
              <a:rPr lang="zh-CN" altLang="en-US" sz="2800" b="1" noProof="1">
                <a:solidFill>
                  <a:srgbClr val="002699"/>
                </a:solidFill>
              </a:rPr>
              <a:t>表现人物性格的写作手法。</a:t>
            </a:r>
            <a:r>
              <a:rPr lang="zh-CN" altLang="en-US" sz="3810" b="1" noProof="1">
                <a:solidFill>
                  <a:srgbClr val="002699"/>
                </a:solidFill>
              </a:rPr>
              <a:t> </a:t>
            </a:r>
            <a:endParaRPr lang="zh-CN" altLang="en-US" b="1" noProof="1">
              <a:solidFill>
                <a:srgbClr val="002699"/>
              </a:solidFill>
            </a:endParaRPr>
          </a:p>
        </p:txBody>
      </p:sp>
      <p:sp>
        <p:nvSpPr>
          <p:cNvPr id="23554" name="日期占位符 1"/>
          <p:cNvSpPr>
            <a:spLocks noGrp="1" noChangeArrowheads="1"/>
          </p:cNvSpPr>
          <p:nvPr>
            <p:ph type="dt" sz="quarter" idx="10"/>
          </p:nvPr>
        </p:nvSpPr>
        <p:spPr bwMode="auto">
          <a:xfrm>
            <a:off x="873125" y="4202906"/>
            <a:ext cx="1982788" cy="300038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numCol="1" anchor="t" anchorCtr="0" compatLnSpc="1">
            <a:prstTxWarp prst="textNoShape">
              <a:avLst/>
            </a:prstTxWarp>
          </a:bodyPr>
          <a:lstStyle>
            <a:lvl1pPr defTabSz="781050">
              <a:defRPr sz="3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1pPr>
            <a:lvl2pPr defTabSz="781050">
              <a:defRPr sz="3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2pPr>
            <a:lvl3pPr defTabSz="781050">
              <a:defRPr sz="3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3pPr>
            <a:lvl4pPr defTabSz="781050">
              <a:defRPr sz="3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4pPr>
            <a:lvl5pPr defTabSz="781050">
              <a:defRPr sz="3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5pPr>
            <a:lvl6pPr defTabSz="78105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 sz="3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6pPr>
            <a:lvl7pPr defTabSz="78105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 sz="3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7pPr>
            <a:lvl8pPr defTabSz="78105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 sz="3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8pPr>
            <a:lvl9pPr defTabSz="78105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 sz="3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9pPr>
          </a:lstStyle>
          <a:p>
            <a:endParaRPr lang="zh-CN" altLang="en-US" sz="1200" smtClean="0"/>
          </a:p>
        </p:txBody>
      </p:sp>
      <p:sp>
        <p:nvSpPr>
          <p:cNvPr id="7175" name="圆角矩形 2"/>
          <p:cNvSpPr/>
          <p:nvPr/>
        </p:nvSpPr>
        <p:spPr>
          <a:xfrm>
            <a:off x="872807" y="658892"/>
            <a:ext cx="4540250" cy="375761"/>
          </a:xfrm>
          <a:prstGeom prst="roundRect">
            <a:avLst>
              <a:gd name="adj" fmla="val 6394"/>
            </a:avLst>
          </a:prstGeom>
          <a:noFill/>
          <a:ln w="9525">
            <a:noFill/>
          </a:ln>
        </p:spPr>
        <p:txBody>
          <a:bodyPr lIns="91438" tIns="45719" rIns="91438" bIns="45719" anchor="ctr">
            <a:scene3d>
              <a:camera prst="orthographicFront"/>
              <a:lightRig rig="threePt" dir="t"/>
            </a:scene3d>
          </a:bodyPr>
          <a:lstStyle/>
          <a:p>
            <a:r>
              <a:rPr lang="zh-CN" altLang="en-US" sz="3600" b="1" noProof="1"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宋体" panose="02010600030101010101" pitchFamily="2" charset="-122"/>
              </a:rPr>
              <a:t>修订后的学习目标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1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1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2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22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228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228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228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228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89" grpId="0" uiExpand="1" build="p"/>
      <p:bldP spid="717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文本框 63489"/>
          <p:cNvSpPr txBox="1">
            <a:spLocks noChangeArrowheads="1"/>
          </p:cNvSpPr>
          <p:nvPr/>
        </p:nvSpPr>
        <p:spPr bwMode="auto">
          <a:xfrm>
            <a:off x="1027113" y="1260873"/>
            <a:ext cx="6843712" cy="32182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8181" tIns="39091" rIns="78181" bIns="39091">
            <a:spAutoFit/>
          </a:bodyPr>
          <a:lstStyle>
            <a:lvl1pPr defTabSz="781050">
              <a:defRPr sz="3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1pPr>
            <a:lvl2pPr defTabSz="781050">
              <a:defRPr sz="3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2pPr>
            <a:lvl3pPr defTabSz="781050">
              <a:defRPr sz="3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3pPr>
            <a:lvl4pPr defTabSz="781050">
              <a:defRPr sz="3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4pPr>
            <a:lvl5pPr defTabSz="781050">
              <a:defRPr sz="3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5pPr>
            <a:lvl6pPr defTabSz="78105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 sz="3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6pPr>
            <a:lvl7pPr defTabSz="78105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 sz="3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7pPr>
            <a:lvl8pPr defTabSz="78105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 sz="3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8pPr>
            <a:lvl9pPr defTabSz="78105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 sz="3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9pPr>
          </a:lstStyle>
          <a:p>
            <a:pPr>
              <a:spcBef>
                <a:spcPct val="50000"/>
              </a:spcBef>
              <a:buClr>
                <a:schemeClr val="bg1"/>
              </a:buClr>
            </a:pPr>
            <a:r>
              <a:rPr lang="en-US" altLang="zh-CN" sz="2800" b="1"/>
              <a:t>1. </a:t>
            </a:r>
            <a:r>
              <a:rPr lang="zh-CN" altLang="en-US" sz="2800" b="1"/>
              <a:t>自选目标，选用字斟句酌法进行</a:t>
            </a:r>
            <a:r>
              <a:rPr lang="zh-CN" altLang="en-US" sz="2800" b="1" smtClean="0"/>
              <a:t>阅读。</a:t>
            </a:r>
            <a:endParaRPr lang="zh-CN" altLang="en-US" sz="2800" b="1"/>
          </a:p>
          <a:p>
            <a:pPr>
              <a:spcBef>
                <a:spcPct val="50000"/>
              </a:spcBef>
              <a:buClr>
                <a:schemeClr val="bg1"/>
              </a:buClr>
            </a:pPr>
            <a:r>
              <a:rPr lang="en-US" altLang="zh-CN" sz="2800" b="1"/>
              <a:t>2. </a:t>
            </a:r>
            <a:r>
              <a:rPr lang="zh-CN" altLang="en-US" sz="2800" b="1"/>
              <a:t>字斟句酌法点拨</a:t>
            </a:r>
            <a:r>
              <a:rPr lang="en-US" altLang="zh-CN" sz="2800" b="1"/>
              <a:t>——</a:t>
            </a:r>
            <a:r>
              <a:rPr lang="zh-CN" altLang="en-US" sz="2800" b="1"/>
              <a:t>语言的矛盾转折处，反复渲染处等，可以抓富有表现力的词语，如动词，形容词，数词，叠音词等</a:t>
            </a:r>
            <a:r>
              <a:rPr lang="zh-CN" altLang="en-US" sz="2800" b="1" smtClean="0"/>
              <a:t>摹状词。</a:t>
            </a:r>
            <a:endParaRPr lang="zh-CN" altLang="en-US" sz="2800" b="1"/>
          </a:p>
          <a:p>
            <a:pPr>
              <a:spcBef>
                <a:spcPct val="50000"/>
              </a:spcBef>
              <a:buClr>
                <a:schemeClr val="bg1"/>
              </a:buClr>
            </a:pPr>
            <a:r>
              <a:rPr lang="en-US" altLang="zh-CN" sz="2800" b="1"/>
              <a:t>3.  </a:t>
            </a:r>
            <a:r>
              <a:rPr lang="zh-CN" altLang="en-US" sz="2800" b="1"/>
              <a:t>二读课文解决目标。</a:t>
            </a:r>
            <a:endParaRPr lang="zh-CN" altLang="en-US" sz="2400" b="1"/>
          </a:p>
          <a:p>
            <a:pPr>
              <a:spcBef>
                <a:spcPct val="50000"/>
              </a:spcBef>
              <a:buClr>
                <a:schemeClr val="bg1"/>
              </a:buClr>
            </a:pPr>
            <a:endParaRPr lang="zh-CN" altLang="en-US" sz="2400" b="1"/>
          </a:p>
        </p:txBody>
      </p:sp>
      <p:sp>
        <p:nvSpPr>
          <p:cNvPr id="25602" name="文本框 1"/>
          <p:cNvSpPr txBox="1">
            <a:spLocks noChangeArrowheads="1"/>
          </p:cNvSpPr>
          <p:nvPr/>
        </p:nvSpPr>
        <p:spPr bwMode="auto">
          <a:xfrm>
            <a:off x="1185864" y="619126"/>
            <a:ext cx="5051425" cy="6021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8181" tIns="39091" rIns="78181" bIns="39091">
            <a:spAutoFit/>
          </a:bodyPr>
          <a:lstStyle>
            <a:lvl1pPr defTabSz="781050">
              <a:defRPr sz="3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1pPr>
            <a:lvl2pPr defTabSz="781050">
              <a:defRPr sz="3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2pPr>
            <a:lvl3pPr defTabSz="781050">
              <a:defRPr sz="3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3pPr>
            <a:lvl4pPr defTabSz="781050">
              <a:defRPr sz="3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4pPr>
            <a:lvl5pPr defTabSz="781050">
              <a:defRPr sz="3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5pPr>
            <a:lvl6pPr defTabSz="78105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 sz="3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6pPr>
            <a:lvl7pPr defTabSz="78105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 sz="3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7pPr>
            <a:lvl8pPr defTabSz="78105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 sz="3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8pPr>
            <a:lvl9pPr defTabSz="78105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 sz="3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9pPr>
          </a:lstStyle>
          <a:p>
            <a:r>
              <a:rPr lang="zh-CN" altLang="en-US" sz="3400" b="1">
                <a:solidFill>
                  <a:srgbClr val="FF0000"/>
                </a:solidFill>
                <a:latin typeface="楷体" pitchFamily="49" charset="-122"/>
                <a:ea typeface="楷体" pitchFamily="49" charset="-122"/>
              </a:rPr>
              <a:t>三、自选目标，再读课文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500"/>
                                        <p:tgtEl>
                                          <p:spTgt spid="1536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1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>
            <a:spLocks noChangeArrowheads="1"/>
          </p:cNvSpPr>
          <p:nvPr/>
        </p:nvSpPr>
        <p:spPr bwMode="auto">
          <a:xfrm>
            <a:off x="2466976" y="1251347"/>
            <a:ext cx="6448425" cy="15927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1pPr>
            <a:lvl2pPr>
              <a:defRPr sz="3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2pPr>
            <a:lvl3pPr>
              <a:defRPr sz="3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3pPr>
            <a:lvl4pPr>
              <a:defRPr sz="3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4pPr>
            <a:lvl5pPr>
              <a:defRPr sz="3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 sz="3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 sz="3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 sz="3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 sz="3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9pPr>
          </a:lstStyle>
          <a:p>
            <a:pPr>
              <a:lnSpc>
                <a:spcPct val="125000"/>
              </a:lnSpc>
            </a:pPr>
            <a:r>
              <a:rPr lang="zh-CN" altLang="en-US" sz="2600" b="1">
                <a:latin typeface="楷体_GB2312" pitchFamily="49" charset="-122"/>
                <a:ea typeface="楷体_GB2312" pitchFamily="49" charset="-122"/>
              </a:rPr>
              <a:t>    若有人说了什么可笑的话，鲁迅先生</a:t>
            </a:r>
            <a:r>
              <a:rPr lang="zh-CN" altLang="en-US" sz="2600" b="1">
                <a:solidFill>
                  <a:srgbClr val="FF0000"/>
                </a:solidFill>
                <a:latin typeface="楷体_GB2312" pitchFamily="49" charset="-122"/>
                <a:ea typeface="楷体_GB2312" pitchFamily="49" charset="-122"/>
              </a:rPr>
              <a:t>笑</a:t>
            </a:r>
            <a:r>
              <a:rPr lang="zh-CN" altLang="en-US" sz="2600" b="1">
                <a:latin typeface="楷体_GB2312" pitchFamily="49" charset="-122"/>
                <a:ea typeface="楷体_GB2312" pitchFamily="49" charset="-122"/>
              </a:rPr>
              <a:t>得连烟卷都拿不住了，常常是</a:t>
            </a:r>
            <a:r>
              <a:rPr lang="zh-CN" altLang="en-US" sz="2600" b="1">
                <a:solidFill>
                  <a:srgbClr val="FF0000"/>
                </a:solidFill>
                <a:latin typeface="楷体_GB2312" pitchFamily="49" charset="-122"/>
                <a:ea typeface="楷体_GB2312" pitchFamily="49" charset="-122"/>
              </a:rPr>
              <a:t>笑</a:t>
            </a:r>
            <a:r>
              <a:rPr lang="zh-CN" altLang="en-US" sz="2600" b="1">
                <a:latin typeface="楷体_GB2312" pitchFamily="49" charset="-122"/>
                <a:ea typeface="楷体_GB2312" pitchFamily="49" charset="-122"/>
              </a:rPr>
              <a:t>得咳嗽起来。</a:t>
            </a:r>
          </a:p>
        </p:txBody>
      </p:sp>
      <p:sp>
        <p:nvSpPr>
          <p:cNvPr id="4" name="云形标注 3"/>
          <p:cNvSpPr/>
          <p:nvPr/>
        </p:nvSpPr>
        <p:spPr>
          <a:xfrm>
            <a:off x="7164388" y="2409825"/>
            <a:ext cx="1270000" cy="853679"/>
          </a:xfrm>
          <a:prstGeom prst="cloudCallout">
            <a:avLst>
              <a:gd name="adj1" fmla="val -57370"/>
              <a:gd name="adj2" fmla="val -57347"/>
            </a:avLst>
          </a:prstGeom>
          <a:solidFill>
            <a:schemeClr val="tx2">
              <a:lumMod val="20000"/>
              <a:lumOff val="80000"/>
            </a:schemeClr>
          </a:solidFill>
          <a:ln>
            <a:solidFill>
              <a:srgbClr val="AAD8E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buFontTx/>
              <a:buNone/>
              <a:defRPr/>
            </a:pPr>
            <a:r>
              <a:rPr lang="zh-CN" altLang="en-US" sz="2400" b="1" dirty="0">
                <a:solidFill>
                  <a:srgbClr val="FF00FF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夸张</a:t>
            </a:r>
          </a:p>
        </p:txBody>
      </p:sp>
      <p:sp>
        <p:nvSpPr>
          <p:cNvPr id="5" name="圆角矩形 4"/>
          <p:cNvSpPr/>
          <p:nvPr/>
        </p:nvSpPr>
        <p:spPr>
          <a:xfrm>
            <a:off x="4121150" y="3218260"/>
            <a:ext cx="2362200" cy="539353"/>
          </a:xfrm>
          <a:prstGeom prst="roundRect">
            <a:avLst/>
          </a:prstGeom>
          <a:solidFill>
            <a:srgbClr val="FADEF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buFontTx/>
              <a:buNone/>
              <a:defRPr/>
            </a:pPr>
            <a:r>
              <a:rPr lang="zh-CN" altLang="en-US" sz="2400" b="1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豁达爽朗</a:t>
            </a:r>
          </a:p>
        </p:txBody>
      </p:sp>
      <p:pic>
        <p:nvPicPr>
          <p:cNvPr id="19457" name="Picture 1" descr="E:\2017春\上课课件\制作\人七语下\图片\19300000338583131713903750920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1294210"/>
            <a:ext cx="2366963" cy="38492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7653" name="文本框 1"/>
          <p:cNvSpPr txBox="1">
            <a:spLocks noChangeArrowheads="1"/>
          </p:cNvSpPr>
          <p:nvPr/>
        </p:nvSpPr>
        <p:spPr bwMode="auto">
          <a:xfrm>
            <a:off x="1192214" y="407194"/>
            <a:ext cx="2617787" cy="6771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1pPr>
            <a:lvl2pPr>
              <a:defRPr sz="3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2pPr>
            <a:lvl3pPr>
              <a:defRPr sz="3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3pPr>
            <a:lvl4pPr>
              <a:defRPr sz="3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4pPr>
            <a:lvl5pPr>
              <a:defRPr sz="3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 sz="3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 sz="3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 sz="3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 sz="3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9pPr>
          </a:lstStyle>
          <a:p>
            <a:r>
              <a:rPr lang="zh-CN" altLang="en-US" b="1"/>
              <a:t>示例：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945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94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94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 bldLvl="0" animBg="1"/>
      <p:bldP spid="5" grpId="0" bldLvl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66" name="内容占位符 139265"/>
          <p:cNvSpPr>
            <a:spLocks noGrp="1" noRot="1" noChangeArrowheads="1"/>
          </p:cNvSpPr>
          <p:nvPr>
            <p:ph idx="1"/>
          </p:nvPr>
        </p:nvSpPr>
        <p:spPr bwMode="auto">
          <a:xfrm>
            <a:off x="611189" y="901303"/>
            <a:ext cx="7591425" cy="2851547"/>
          </a:xfrm>
        </p:spPr>
        <p:txBody>
          <a:bodyPr vert="horz" wrap="square" numCol="1" anchorCtr="0" compatLnSpc="1">
            <a:prstTxWarp prst="textNoShape">
              <a:avLst/>
            </a:prstTxWarp>
          </a:bodyPr>
          <a:lstStyle/>
          <a:p>
            <a:pPr>
              <a:buFont typeface="Wingdings" pitchFamily="2" charset="2"/>
              <a:buNone/>
            </a:pPr>
            <a:r>
              <a:rPr lang="zh-CN" altLang="en-US" sz="2400" b="1" smtClean="0">
                <a:solidFill>
                  <a:srgbClr val="0000FF"/>
                </a:solidFill>
              </a:rPr>
              <a:t>（1）开篇第</a:t>
            </a:r>
            <a:r>
              <a:rPr lang="en-US" altLang="zh-CN" sz="2400" b="1" smtClean="0">
                <a:solidFill>
                  <a:srgbClr val="0000FF"/>
                </a:solidFill>
              </a:rPr>
              <a:t>2</a:t>
            </a:r>
            <a:r>
              <a:rPr lang="zh-CN" altLang="en-US" sz="2400" b="1" smtClean="0">
                <a:solidFill>
                  <a:srgbClr val="0000FF"/>
                </a:solidFill>
              </a:rPr>
              <a:t>段：</a:t>
            </a:r>
            <a:r>
              <a:rPr lang="zh-CN" altLang="en-US" sz="2400" b="1" smtClean="0">
                <a:solidFill>
                  <a:srgbClr val="FF0000"/>
                </a:solidFill>
              </a:rPr>
              <a:t>抓</a:t>
            </a:r>
            <a:r>
              <a:rPr lang="zh-CN" altLang="en-US" sz="2400" b="1" smtClean="0">
                <a:solidFill>
                  <a:srgbClr val="0000FF"/>
                </a:solidFill>
              </a:rPr>
              <a:t>起帽子来往头上一</a:t>
            </a:r>
            <a:r>
              <a:rPr lang="zh-CN" altLang="en-US" sz="2400" b="1" smtClean="0">
                <a:solidFill>
                  <a:srgbClr val="FF0000"/>
                </a:solidFill>
              </a:rPr>
              <a:t>扣</a:t>
            </a:r>
            <a:r>
              <a:rPr lang="zh-CN" altLang="en-US" sz="2400" b="1" smtClean="0">
                <a:solidFill>
                  <a:srgbClr val="0000FF"/>
                </a:solidFill>
              </a:rPr>
              <a:t>，同时左腿就</a:t>
            </a:r>
            <a:r>
              <a:rPr lang="zh-CN" altLang="en-US" sz="2400" b="1" smtClean="0">
                <a:solidFill>
                  <a:srgbClr val="FF0000"/>
                </a:solidFill>
              </a:rPr>
              <a:t>伸</a:t>
            </a:r>
            <a:r>
              <a:rPr lang="zh-CN" altLang="en-US" sz="2400" b="1" smtClean="0">
                <a:solidFill>
                  <a:srgbClr val="0000FF"/>
                </a:solidFill>
              </a:rPr>
              <a:t>出去了，仿佛不顾一切的走去。</a:t>
            </a:r>
          </a:p>
          <a:p>
            <a:pPr>
              <a:buFont typeface="Wingdings" pitchFamily="2" charset="2"/>
              <a:buNone/>
            </a:pPr>
            <a:r>
              <a:rPr lang="zh-CN" altLang="en-US" sz="2400" b="1" smtClean="0">
                <a:solidFill>
                  <a:srgbClr val="0000FF"/>
                </a:solidFill>
              </a:rPr>
              <a:t>                                  </a:t>
            </a:r>
            <a:r>
              <a:rPr lang="en-US" altLang="zh-CN" sz="2400" b="1" smtClean="0">
                <a:solidFill>
                  <a:srgbClr val="FF0000"/>
                </a:solidFill>
              </a:rPr>
              <a:t>——</a:t>
            </a:r>
            <a:r>
              <a:rPr lang="zh-CN" altLang="en-US" sz="2400" b="1" smtClean="0">
                <a:solidFill>
                  <a:srgbClr val="FF0000"/>
                </a:solidFill>
              </a:rPr>
              <a:t>敏捷果敢，一往直前</a:t>
            </a:r>
            <a:endParaRPr lang="zh-CN" altLang="en-US" sz="2400" b="1" smtClean="0">
              <a:solidFill>
                <a:srgbClr val="0000FF"/>
              </a:solidFill>
            </a:endParaRPr>
          </a:p>
          <a:p>
            <a:pPr>
              <a:buFont typeface="Wingdings" pitchFamily="2" charset="2"/>
              <a:buNone/>
            </a:pPr>
            <a:r>
              <a:rPr lang="zh-CN" altLang="en-US" sz="2400" b="1" smtClean="0">
                <a:solidFill>
                  <a:srgbClr val="0000FF"/>
                </a:solidFill>
              </a:rPr>
              <a:t>（2）第61段：鲁迅先生把书</a:t>
            </a:r>
            <a:r>
              <a:rPr lang="zh-CN" altLang="en-US" sz="2400" b="1" smtClean="0">
                <a:solidFill>
                  <a:srgbClr val="FF0000"/>
                </a:solidFill>
              </a:rPr>
              <a:t>包</a:t>
            </a:r>
            <a:r>
              <a:rPr lang="zh-CN" altLang="en-US" sz="2400" b="1" smtClean="0">
                <a:solidFill>
                  <a:srgbClr val="0000FF"/>
                </a:solidFill>
              </a:rPr>
              <a:t>好了，用细绳</a:t>
            </a:r>
            <a:r>
              <a:rPr lang="zh-CN" altLang="en-US" sz="2400" b="1" smtClean="0">
                <a:solidFill>
                  <a:srgbClr val="FF0000"/>
                </a:solidFill>
              </a:rPr>
              <a:t>捆</a:t>
            </a:r>
            <a:r>
              <a:rPr lang="zh-CN" altLang="en-US" sz="2400" b="1" smtClean="0">
                <a:solidFill>
                  <a:srgbClr val="0000FF"/>
                </a:solidFill>
              </a:rPr>
              <a:t>上，那包</a:t>
            </a:r>
            <a:r>
              <a:rPr lang="zh-CN" altLang="en-US" sz="2400" b="1" smtClean="0">
                <a:solidFill>
                  <a:srgbClr val="FFC000"/>
                </a:solidFill>
              </a:rPr>
              <a:t>方方正正</a:t>
            </a:r>
            <a:r>
              <a:rPr lang="zh-CN" altLang="en-US" sz="2400" b="1" smtClean="0">
                <a:solidFill>
                  <a:srgbClr val="0000FF"/>
                </a:solidFill>
              </a:rPr>
              <a:t>的，连一个角也不准歪一点或扁一点，而后</a:t>
            </a:r>
            <a:r>
              <a:rPr lang="zh-CN" altLang="en-US" sz="2400" b="1" smtClean="0">
                <a:solidFill>
                  <a:srgbClr val="FF0000"/>
                </a:solidFill>
              </a:rPr>
              <a:t>拿</a:t>
            </a:r>
            <a:r>
              <a:rPr lang="zh-CN" altLang="en-US" sz="2400" b="1" smtClean="0">
                <a:solidFill>
                  <a:srgbClr val="0000FF"/>
                </a:solidFill>
              </a:rPr>
              <a:t>着剪刀，把捆书的那绳头都</a:t>
            </a:r>
            <a:r>
              <a:rPr lang="zh-CN" altLang="en-US" sz="2400" b="1" smtClean="0">
                <a:solidFill>
                  <a:srgbClr val="FF0000"/>
                </a:solidFill>
              </a:rPr>
              <a:t>剪</a:t>
            </a:r>
            <a:r>
              <a:rPr lang="zh-CN" altLang="en-US" sz="2400" b="1" smtClean="0">
                <a:solidFill>
                  <a:srgbClr val="0000FF"/>
                </a:solidFill>
              </a:rPr>
              <a:t>得</a:t>
            </a:r>
            <a:r>
              <a:rPr lang="zh-CN" altLang="en-US" sz="2400" b="1" smtClean="0">
                <a:solidFill>
                  <a:srgbClr val="FFC000"/>
                </a:solidFill>
              </a:rPr>
              <a:t>整整齐齐</a:t>
            </a:r>
            <a:r>
              <a:rPr lang="zh-CN" altLang="en-US" sz="2400" b="1" smtClean="0">
                <a:solidFill>
                  <a:srgbClr val="0000FF"/>
                </a:solidFill>
              </a:rPr>
              <a:t>。</a:t>
            </a:r>
          </a:p>
          <a:p>
            <a:pPr>
              <a:buFont typeface="Wingdings" pitchFamily="2" charset="2"/>
              <a:buNone/>
            </a:pPr>
            <a:r>
              <a:rPr lang="zh-CN" altLang="en-US" sz="2400" b="1" smtClean="0">
                <a:solidFill>
                  <a:srgbClr val="0000FF"/>
                </a:solidFill>
              </a:rPr>
              <a:t>                                       </a:t>
            </a:r>
            <a:r>
              <a:rPr lang="en-US" altLang="zh-CN" sz="2400" b="1" smtClean="0">
                <a:solidFill>
                  <a:srgbClr val="FF0000"/>
                </a:solidFill>
              </a:rPr>
              <a:t>——</a:t>
            </a:r>
            <a:r>
              <a:rPr lang="zh-CN" altLang="en-US" sz="2400" b="1" smtClean="0">
                <a:solidFill>
                  <a:srgbClr val="FF0000"/>
                </a:solidFill>
              </a:rPr>
              <a:t>严谨细致一丝不苟</a:t>
            </a:r>
          </a:p>
          <a:p>
            <a:pPr>
              <a:buFont typeface="Wingdings" pitchFamily="2" charset="2"/>
              <a:buNone/>
            </a:pPr>
            <a:r>
              <a:rPr lang="zh-CN" altLang="en-US" sz="2400" b="1" smtClean="0">
                <a:solidFill>
                  <a:srgbClr val="0000FF"/>
                </a:solidFill>
              </a:rPr>
              <a:t>（3）第</a:t>
            </a:r>
            <a:r>
              <a:rPr lang="en-US" altLang="zh-CN" sz="2400" b="1" smtClean="0">
                <a:solidFill>
                  <a:srgbClr val="0000FF"/>
                </a:solidFill>
              </a:rPr>
              <a:t>53</a:t>
            </a:r>
            <a:r>
              <a:rPr lang="zh-CN" altLang="en-US" sz="2400" b="1" smtClean="0">
                <a:solidFill>
                  <a:srgbClr val="0000FF"/>
                </a:solidFill>
              </a:rPr>
              <a:t>、</a:t>
            </a:r>
            <a:r>
              <a:rPr lang="en-US" altLang="zh-CN" sz="2400" b="1" smtClean="0">
                <a:solidFill>
                  <a:srgbClr val="0000FF"/>
                </a:solidFill>
              </a:rPr>
              <a:t>54</a:t>
            </a:r>
            <a:r>
              <a:rPr lang="zh-CN" altLang="en-US" sz="2400" b="1" smtClean="0">
                <a:solidFill>
                  <a:srgbClr val="0000FF"/>
                </a:solidFill>
              </a:rPr>
              <a:t>段：鲁迅先生的书桌整整齐齐的，写好的文章压在书下边，毛笔在烧瓷的小龟背上</a:t>
            </a:r>
            <a:r>
              <a:rPr lang="zh-CN" altLang="en-US" sz="2400" b="1" smtClean="0">
                <a:solidFill>
                  <a:srgbClr val="FF0000"/>
                </a:solidFill>
              </a:rPr>
              <a:t>站</a:t>
            </a:r>
            <a:r>
              <a:rPr lang="zh-CN" altLang="en-US" sz="2400" b="1" smtClean="0">
                <a:solidFill>
                  <a:srgbClr val="0000FF"/>
                </a:solidFill>
              </a:rPr>
              <a:t>着，一双拖鞋</a:t>
            </a:r>
            <a:r>
              <a:rPr lang="zh-CN" altLang="en-US" sz="2400" b="1" smtClean="0">
                <a:solidFill>
                  <a:srgbClr val="FF0000"/>
                </a:solidFill>
              </a:rPr>
              <a:t>停</a:t>
            </a:r>
            <a:r>
              <a:rPr lang="zh-CN" altLang="en-US" sz="2400" b="1" smtClean="0">
                <a:solidFill>
                  <a:srgbClr val="0000FF"/>
                </a:solidFill>
              </a:rPr>
              <a:t>在床下，鲁迅先生在枕头上边睡着了。</a:t>
            </a:r>
          </a:p>
          <a:p>
            <a:pPr>
              <a:buFont typeface="Wingdings" pitchFamily="2" charset="2"/>
              <a:buNone/>
            </a:pPr>
            <a:r>
              <a:rPr lang="zh-CN" altLang="en-US" sz="2400" b="1" smtClean="0">
                <a:solidFill>
                  <a:srgbClr val="0000FF"/>
                </a:solidFill>
              </a:rPr>
              <a:t>                                       </a:t>
            </a:r>
            <a:r>
              <a:rPr lang="en-US" altLang="zh-CN" sz="2400" b="1" smtClean="0">
                <a:solidFill>
                  <a:srgbClr val="FF0000"/>
                </a:solidFill>
              </a:rPr>
              <a:t>——</a:t>
            </a:r>
            <a:r>
              <a:rPr lang="zh-CN" altLang="en-US" sz="2400" b="1" smtClean="0">
                <a:solidFill>
                  <a:srgbClr val="FF0000"/>
                </a:solidFill>
              </a:rPr>
              <a:t>细致努力、工作不息</a:t>
            </a:r>
          </a:p>
        </p:txBody>
      </p:sp>
      <p:sp>
        <p:nvSpPr>
          <p:cNvPr id="28674" name="文本框 1"/>
          <p:cNvSpPr txBox="1">
            <a:spLocks noChangeArrowheads="1"/>
          </p:cNvSpPr>
          <p:nvPr/>
        </p:nvSpPr>
        <p:spPr bwMode="auto">
          <a:xfrm>
            <a:off x="528639" y="326232"/>
            <a:ext cx="2916237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1pPr>
            <a:lvl2pPr>
              <a:defRPr sz="3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2pPr>
            <a:lvl3pPr>
              <a:defRPr sz="3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3pPr>
            <a:lvl4pPr>
              <a:defRPr sz="3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4pPr>
            <a:lvl5pPr>
              <a:defRPr sz="3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 sz="3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 sz="3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 sz="3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 sz="3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9pPr>
          </a:lstStyle>
          <a:p>
            <a:r>
              <a:rPr lang="zh-CN" altLang="en-US" sz="3600" b="1">
                <a:solidFill>
                  <a:srgbClr val="FF0000"/>
                </a:solidFill>
                <a:latin typeface="楷体" pitchFamily="49" charset="-122"/>
                <a:ea typeface="楷体" pitchFamily="49" charset="-122"/>
              </a:rPr>
              <a:t>动词、叠词：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92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92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392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392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392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392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6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3926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3926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6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3926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3926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6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3926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3926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9266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文本占位符 139265"/>
          <p:cNvSpPr>
            <a:spLocks noGrp="1" noRot="1"/>
          </p:cNvSpPr>
          <p:nvPr>
            <p:ph idx="1"/>
          </p:nvPr>
        </p:nvSpPr>
        <p:spPr>
          <a:xfrm>
            <a:off x="681038" y="1515666"/>
            <a:ext cx="7591425" cy="2851547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 altLang="zh-CN" sz="2800" b="1" noProof="1"/>
              <a:t>            </a:t>
            </a:r>
            <a:r>
              <a:rPr lang="zh-CN" altLang="en-US" sz="2800" b="1" noProof="1"/>
              <a:t>一点钟以后，送我（还有别的朋友）出来的是许先生，外边下着小雨，弄堂里灯光全然灭掉了，鲁迅先生</a:t>
            </a:r>
            <a:r>
              <a:rPr lang="zh-CN" altLang="en-US" sz="2800" b="1" noProof="1">
                <a:solidFill>
                  <a:srgbClr val="FF0000"/>
                </a:solidFill>
              </a:rPr>
              <a:t>嘱咐</a:t>
            </a:r>
            <a:r>
              <a:rPr lang="zh-CN" altLang="en-US" sz="2800" b="1" noProof="1"/>
              <a:t>许先生一定让坐小汽车回去，并且一定</a:t>
            </a:r>
            <a:r>
              <a:rPr lang="zh-CN" altLang="en-US" sz="2800" b="1" noProof="1">
                <a:solidFill>
                  <a:srgbClr val="FF0000"/>
                </a:solidFill>
              </a:rPr>
              <a:t>嘱咐</a:t>
            </a:r>
            <a:r>
              <a:rPr lang="zh-CN" altLang="en-US" sz="2800" b="1" noProof="1"/>
              <a:t>许先生付钱。</a:t>
            </a:r>
          </a:p>
          <a:p>
            <a:pPr>
              <a:buFont typeface="Wingdings" pitchFamily="2" charset="2"/>
              <a:buNone/>
            </a:pPr>
            <a:r>
              <a:rPr lang="zh-CN" altLang="en-US" sz="3810" b="1" noProof="1"/>
              <a:t>            </a:t>
            </a:r>
            <a:r>
              <a:rPr lang="zh-CN" altLang="en-US" sz="2800" b="1" noProof="1"/>
              <a:t> </a:t>
            </a:r>
          </a:p>
          <a:p>
            <a:pPr>
              <a:buFont typeface="Wingdings" pitchFamily="2" charset="2"/>
              <a:buNone/>
            </a:pPr>
            <a:r>
              <a:rPr lang="zh-CN" altLang="en-US" sz="2800" b="1" noProof="1"/>
              <a:t>                          </a:t>
            </a:r>
            <a:r>
              <a:rPr lang="zh-CN" altLang="en-US" sz="2800" b="1" noProof="1">
                <a:solidFill>
                  <a:srgbClr val="FF0000"/>
                </a:solidFill>
              </a:rPr>
              <a:t> </a:t>
            </a:r>
            <a:r>
              <a:rPr lang="en-US" altLang="zh-CN" sz="2800" b="1" noProof="1">
                <a:solidFill>
                  <a:srgbClr val="FF0000"/>
                </a:solidFill>
              </a:rPr>
              <a:t>——</a:t>
            </a:r>
            <a:r>
              <a:rPr lang="zh-CN" altLang="en-US" sz="2800" b="1" noProof="1">
                <a:solidFill>
                  <a:srgbClr val="FF0000"/>
                </a:solidFill>
              </a:rPr>
              <a:t>细心呵护、热诚周到</a:t>
            </a:r>
            <a:endParaRPr lang="zh-CN" altLang="en-US" b="1" noProof="1">
              <a:solidFill>
                <a:srgbClr val="FF0000"/>
              </a:solidFill>
            </a:endParaRPr>
          </a:p>
          <a:p>
            <a:pPr>
              <a:buFont typeface="Wingdings" pitchFamily="2" charset="2"/>
              <a:buNone/>
            </a:pPr>
            <a:r>
              <a:rPr lang="zh-CN" altLang="en-US" sz="3810" b="1" noProof="1"/>
              <a:t>           </a:t>
            </a:r>
            <a:endParaRPr lang="zh-CN" altLang="en-US" b="1" noProof="1"/>
          </a:p>
        </p:txBody>
      </p:sp>
      <p:sp>
        <p:nvSpPr>
          <p:cNvPr id="30722" name="文本框 1"/>
          <p:cNvSpPr txBox="1">
            <a:spLocks noChangeArrowheads="1"/>
          </p:cNvSpPr>
          <p:nvPr/>
        </p:nvSpPr>
        <p:spPr bwMode="auto">
          <a:xfrm>
            <a:off x="1000125" y="492919"/>
            <a:ext cx="2576513" cy="6329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8181" tIns="39091" rIns="78181" bIns="39091">
            <a:spAutoFit/>
          </a:bodyPr>
          <a:lstStyle>
            <a:lvl1pPr defTabSz="781050">
              <a:defRPr sz="3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1pPr>
            <a:lvl2pPr defTabSz="781050">
              <a:defRPr sz="3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2pPr>
            <a:lvl3pPr defTabSz="781050">
              <a:defRPr sz="3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3pPr>
            <a:lvl4pPr defTabSz="781050">
              <a:defRPr sz="3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4pPr>
            <a:lvl5pPr defTabSz="781050">
              <a:defRPr sz="3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5pPr>
            <a:lvl6pPr defTabSz="78105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 sz="3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6pPr>
            <a:lvl7pPr defTabSz="78105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 sz="3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7pPr>
            <a:lvl8pPr defTabSz="78105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 sz="3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8pPr>
            <a:lvl9pPr defTabSz="78105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 sz="3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9pPr>
          </a:lstStyle>
          <a:p>
            <a:r>
              <a:rPr lang="zh-CN" altLang="en-US" sz="3600" b="1">
                <a:solidFill>
                  <a:srgbClr val="FF0000"/>
                </a:solidFill>
                <a:latin typeface="楷体" pitchFamily="49" charset="-122"/>
                <a:ea typeface="楷体" pitchFamily="49" charset="-122"/>
              </a:rPr>
              <a:t>反复处：</a:t>
            </a:r>
            <a:r>
              <a:rPr lang="zh-CN" altLang="en-US" sz="3400">
                <a:solidFill>
                  <a:srgbClr val="FF0000"/>
                </a:solidFill>
                <a:latin typeface="华文隶书" pitchFamily="2" charset="-122"/>
                <a:ea typeface="华文隶书" pitchFamily="2" charset="-122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66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66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66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66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66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66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662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662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5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文本占位符 139265"/>
          <p:cNvSpPr>
            <a:spLocks noGrp="1" noRot="1"/>
          </p:cNvSpPr>
          <p:nvPr>
            <p:ph idx="1"/>
          </p:nvPr>
        </p:nvSpPr>
        <p:spPr>
          <a:xfrm>
            <a:off x="666750" y="1208484"/>
            <a:ext cx="7591425" cy="2851547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zh-CN" altLang="en-US" sz="3810" b="1" noProof="1"/>
              <a:t>        </a:t>
            </a:r>
            <a:r>
              <a:rPr lang="zh-CN" altLang="en-US" sz="2800" b="1" noProof="1"/>
              <a:t>45段48段，全楼都寂静下去，窗外也一点声音没有了，鲁迅先生站起来，</a:t>
            </a:r>
            <a:r>
              <a:rPr lang="zh-CN" altLang="en-US" sz="2800" b="1" noProof="1">
                <a:solidFill>
                  <a:srgbClr val="FF0000"/>
                </a:solidFill>
              </a:rPr>
              <a:t>坐</a:t>
            </a:r>
            <a:r>
              <a:rPr lang="zh-CN" altLang="en-US" sz="2800" b="1" noProof="1"/>
              <a:t>到书桌边，在那绿色的台灯下开始写文章了。许先生说鸡鸣的时候，鲁迅先生还是</a:t>
            </a:r>
            <a:r>
              <a:rPr lang="zh-CN" altLang="en-US" sz="2800" b="1" noProof="1">
                <a:solidFill>
                  <a:srgbClr val="FF0000"/>
                </a:solidFill>
              </a:rPr>
              <a:t>坐</a:t>
            </a:r>
            <a:r>
              <a:rPr lang="zh-CN" altLang="en-US" sz="2800" b="1" noProof="1"/>
              <a:t>着，街上的汽车嘟嘟地叫起来了，鲁迅先生还是</a:t>
            </a:r>
            <a:r>
              <a:rPr lang="zh-CN" altLang="en-US" sz="2800" b="1" noProof="1">
                <a:solidFill>
                  <a:srgbClr val="FF0000"/>
                </a:solidFill>
              </a:rPr>
              <a:t>坐</a:t>
            </a:r>
            <a:r>
              <a:rPr lang="zh-CN" altLang="en-US" sz="2800" b="1" noProof="1"/>
              <a:t>着。鲁迅先生</a:t>
            </a:r>
            <a:r>
              <a:rPr lang="zh-CN" altLang="en-US" sz="2800" b="1" noProof="1" smtClean="0"/>
              <a:t>背影是灰</a:t>
            </a:r>
            <a:r>
              <a:rPr lang="zh-CN" altLang="en-US" sz="2800" b="1" noProof="1"/>
              <a:t>黑色的，仍旧</a:t>
            </a:r>
            <a:r>
              <a:rPr lang="zh-CN" altLang="en-US" sz="2800" b="1" noProof="1">
                <a:solidFill>
                  <a:srgbClr val="FF0000"/>
                </a:solidFill>
              </a:rPr>
              <a:t>坐</a:t>
            </a:r>
            <a:r>
              <a:rPr lang="zh-CN" altLang="en-US" sz="2800" b="1" noProof="1"/>
              <a:t>在那里。</a:t>
            </a:r>
          </a:p>
          <a:p>
            <a:pPr>
              <a:buFont typeface="Wingdings" pitchFamily="2" charset="2"/>
              <a:buNone/>
            </a:pPr>
            <a:r>
              <a:rPr lang="zh-CN" altLang="en-US" sz="2800" b="1" noProof="1"/>
              <a:t>                                   </a:t>
            </a:r>
            <a:r>
              <a:rPr lang="en-US" altLang="zh-CN" sz="2800" b="1" noProof="1">
                <a:solidFill>
                  <a:srgbClr val="FF0000"/>
                </a:solidFill>
              </a:rPr>
              <a:t>——</a:t>
            </a:r>
            <a:r>
              <a:rPr lang="zh-CN" altLang="en-US" sz="2800" b="1" noProof="1">
                <a:solidFill>
                  <a:srgbClr val="FF0000"/>
                </a:solidFill>
              </a:rPr>
              <a:t>工作刻苦，意志坚韧</a:t>
            </a:r>
            <a:endParaRPr lang="zh-CN" altLang="en-US" b="1" noProof="1">
              <a:solidFill>
                <a:srgbClr val="FF0000"/>
              </a:solidFill>
            </a:endParaRPr>
          </a:p>
          <a:p>
            <a:pPr>
              <a:buFont typeface="Wingdings" pitchFamily="2" charset="2"/>
              <a:buNone/>
            </a:pPr>
            <a:r>
              <a:rPr lang="zh-CN" altLang="en-US" sz="3810" b="1" noProof="1"/>
              <a:t>           </a:t>
            </a:r>
            <a:endParaRPr lang="zh-CN" altLang="en-US" b="1" noProof="1"/>
          </a:p>
        </p:txBody>
      </p:sp>
      <p:sp>
        <p:nvSpPr>
          <p:cNvPr id="32770" name="文本框 1"/>
          <p:cNvSpPr txBox="1">
            <a:spLocks noChangeArrowheads="1"/>
          </p:cNvSpPr>
          <p:nvPr/>
        </p:nvSpPr>
        <p:spPr bwMode="auto">
          <a:xfrm>
            <a:off x="1000125" y="492919"/>
            <a:ext cx="2576513" cy="6329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8181" tIns="39091" rIns="78181" bIns="39091">
            <a:spAutoFit/>
          </a:bodyPr>
          <a:lstStyle>
            <a:lvl1pPr defTabSz="781050">
              <a:defRPr sz="3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1pPr>
            <a:lvl2pPr defTabSz="781050">
              <a:defRPr sz="3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2pPr>
            <a:lvl3pPr defTabSz="781050">
              <a:defRPr sz="3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3pPr>
            <a:lvl4pPr defTabSz="781050">
              <a:defRPr sz="3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4pPr>
            <a:lvl5pPr defTabSz="781050">
              <a:defRPr sz="3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5pPr>
            <a:lvl6pPr defTabSz="78105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 sz="3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6pPr>
            <a:lvl7pPr defTabSz="78105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 sz="3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7pPr>
            <a:lvl8pPr defTabSz="78105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 sz="3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8pPr>
            <a:lvl9pPr defTabSz="78105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 sz="3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9pPr>
          </a:lstStyle>
          <a:p>
            <a:r>
              <a:rPr lang="zh-CN" altLang="en-US" sz="3600" b="1">
                <a:solidFill>
                  <a:srgbClr val="FF0000"/>
                </a:solidFill>
                <a:latin typeface="楷体" pitchFamily="49" charset="-122"/>
                <a:ea typeface="楷体" pitchFamily="49" charset="-122"/>
              </a:rPr>
              <a:t>反复处：</a:t>
            </a:r>
            <a:r>
              <a:rPr lang="zh-CN" altLang="en-US" sz="3400">
                <a:solidFill>
                  <a:srgbClr val="FF0000"/>
                </a:solidFill>
                <a:latin typeface="华文隶书" pitchFamily="2" charset="-122"/>
                <a:ea typeface="华文隶书" pitchFamily="2" charset="-122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86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86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867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867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867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867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文本占位符 139265"/>
          <p:cNvSpPr>
            <a:spLocks noGrp="1" noRot="1"/>
          </p:cNvSpPr>
          <p:nvPr>
            <p:ph idx="1"/>
          </p:nvPr>
        </p:nvSpPr>
        <p:spPr>
          <a:xfrm>
            <a:off x="776289" y="1883569"/>
            <a:ext cx="7591425" cy="2851547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zh-CN" altLang="en-US" sz="3810" b="1" noProof="1"/>
              <a:t>        </a:t>
            </a:r>
            <a:r>
              <a:rPr lang="zh-CN" altLang="en-US" sz="3200" b="1" noProof="1"/>
              <a:t>    “鲁迅先生坐在那和一个乡下的安静老人一样。”</a:t>
            </a:r>
            <a:endParaRPr lang="zh-CN" altLang="en-US" sz="3810" b="1" noProof="1"/>
          </a:p>
          <a:p>
            <a:pPr>
              <a:buFont typeface="Wingdings" pitchFamily="2" charset="2"/>
              <a:buNone/>
            </a:pPr>
            <a:r>
              <a:rPr lang="zh-CN" altLang="en-US" sz="3810" b="1" noProof="1"/>
              <a:t>                         </a:t>
            </a:r>
            <a:r>
              <a:rPr lang="zh-CN" altLang="en-US" sz="3810" b="1" noProof="1">
                <a:solidFill>
                  <a:srgbClr val="FF0000"/>
                </a:solidFill>
              </a:rPr>
              <a:t> </a:t>
            </a:r>
          </a:p>
          <a:p>
            <a:pPr>
              <a:buFont typeface="Wingdings" pitchFamily="2" charset="2"/>
              <a:buNone/>
            </a:pPr>
            <a:r>
              <a:rPr lang="zh-CN" altLang="en-US" sz="3810" b="1" noProof="1">
                <a:solidFill>
                  <a:srgbClr val="FF0000"/>
                </a:solidFill>
              </a:rPr>
              <a:t>                         </a:t>
            </a:r>
            <a:r>
              <a:rPr lang="zh-CN" altLang="en-US" sz="3200" b="1" noProof="1">
                <a:solidFill>
                  <a:srgbClr val="FF0000"/>
                </a:solidFill>
              </a:rPr>
              <a:t>  </a:t>
            </a:r>
            <a:r>
              <a:rPr lang="en-US" altLang="zh-CN" sz="3200" b="1" noProof="1">
                <a:solidFill>
                  <a:srgbClr val="FF0000"/>
                </a:solidFill>
              </a:rPr>
              <a:t>——</a:t>
            </a:r>
            <a:r>
              <a:rPr lang="zh-CN" altLang="en-US" sz="3200" b="1" noProof="1">
                <a:solidFill>
                  <a:srgbClr val="FF0000"/>
                </a:solidFill>
              </a:rPr>
              <a:t>朴实随和亲切</a:t>
            </a:r>
          </a:p>
          <a:p>
            <a:pPr>
              <a:buFont typeface="Wingdings" pitchFamily="2" charset="2"/>
              <a:buNone/>
            </a:pPr>
            <a:r>
              <a:rPr lang="zh-CN" altLang="en-US" sz="3810" b="1" noProof="1"/>
              <a:t>           </a:t>
            </a:r>
            <a:endParaRPr lang="zh-CN" altLang="en-US" b="1" noProof="1"/>
          </a:p>
        </p:txBody>
      </p:sp>
      <p:sp>
        <p:nvSpPr>
          <p:cNvPr id="34818" name="文本框 1"/>
          <p:cNvSpPr txBox="1">
            <a:spLocks noChangeArrowheads="1"/>
          </p:cNvSpPr>
          <p:nvPr/>
        </p:nvSpPr>
        <p:spPr bwMode="auto">
          <a:xfrm>
            <a:off x="1000125" y="492919"/>
            <a:ext cx="2576513" cy="6329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8181" tIns="39091" rIns="78181" bIns="39091">
            <a:spAutoFit/>
          </a:bodyPr>
          <a:lstStyle>
            <a:lvl1pPr defTabSz="781050">
              <a:defRPr sz="3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1pPr>
            <a:lvl2pPr defTabSz="781050">
              <a:defRPr sz="3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2pPr>
            <a:lvl3pPr defTabSz="781050">
              <a:defRPr sz="3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3pPr>
            <a:lvl4pPr defTabSz="781050">
              <a:defRPr sz="3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4pPr>
            <a:lvl5pPr defTabSz="781050">
              <a:defRPr sz="3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5pPr>
            <a:lvl6pPr defTabSz="78105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 sz="3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6pPr>
            <a:lvl7pPr defTabSz="78105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 sz="3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7pPr>
            <a:lvl8pPr defTabSz="78105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 sz="3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8pPr>
            <a:lvl9pPr defTabSz="78105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 sz="3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9pPr>
          </a:lstStyle>
          <a:p>
            <a:r>
              <a:rPr lang="zh-CN" altLang="en-US" sz="3600" b="1">
                <a:solidFill>
                  <a:srgbClr val="FF0000"/>
                </a:solidFill>
                <a:latin typeface="楷体" pitchFamily="49" charset="-122"/>
                <a:ea typeface="楷体" pitchFamily="49" charset="-122"/>
              </a:rPr>
              <a:t>想象画面处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7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7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07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07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07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07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072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072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1" grpId="0" uiExpand="1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865" name="图片 24580" descr="29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8464" y="1488282"/>
            <a:ext cx="2871787" cy="27598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21" name="文本占位符 139265"/>
          <p:cNvSpPr>
            <a:spLocks noGrp="1" noRot="1"/>
          </p:cNvSpPr>
          <p:nvPr>
            <p:ph idx="1"/>
          </p:nvPr>
        </p:nvSpPr>
        <p:spPr>
          <a:xfrm>
            <a:off x="3424238" y="1396603"/>
            <a:ext cx="4957762" cy="2851547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zh-CN" altLang="en-US" sz="3810" b="1" noProof="1"/>
              <a:t>          </a:t>
            </a:r>
            <a:r>
              <a:rPr lang="zh-CN" altLang="en-US" sz="3200" b="1" noProof="1" smtClean="0">
                <a:solidFill>
                  <a:srgbClr val="0000FF"/>
                </a:solidFill>
                <a:sym typeface="+mn-ea"/>
              </a:rPr>
              <a:t>乐观</a:t>
            </a:r>
            <a:r>
              <a:rPr lang="zh-CN" altLang="en-US" sz="3200" b="1" noProof="1">
                <a:solidFill>
                  <a:srgbClr val="0000FF"/>
                </a:solidFill>
                <a:sym typeface="+mn-ea"/>
              </a:rPr>
              <a:t>爽朗、平易近人、豁达随和、幽默、博爱（宽厚仁爱）、倔强、关爱他人、待友全心全意、勤奋、惜时、殚精竭虑</a:t>
            </a:r>
            <a:r>
              <a:rPr lang="en-US" altLang="zh-CN" sz="3200" b="1" noProof="1">
                <a:solidFill>
                  <a:srgbClr val="0000FF"/>
                </a:solidFill>
                <a:sym typeface="+mn-ea"/>
              </a:rPr>
              <a:t>……...</a:t>
            </a:r>
            <a:endParaRPr lang="en-US" altLang="zh-CN" sz="3200" b="1" noProof="1">
              <a:solidFill>
                <a:srgbClr val="0000FF"/>
              </a:solidFill>
            </a:endParaRPr>
          </a:p>
          <a:p>
            <a:pPr>
              <a:buFont typeface="Wingdings" pitchFamily="2" charset="2"/>
              <a:buNone/>
            </a:pPr>
            <a:endParaRPr lang="zh-CN" altLang="en-US" b="1" noProof="1">
              <a:solidFill>
                <a:srgbClr val="FF0000"/>
              </a:solidFill>
            </a:endParaRPr>
          </a:p>
          <a:p>
            <a:pPr>
              <a:buFont typeface="Wingdings" pitchFamily="2" charset="2"/>
              <a:buNone/>
            </a:pPr>
            <a:r>
              <a:rPr lang="zh-CN" altLang="en-US" sz="3810" b="1" noProof="1"/>
              <a:t>           </a:t>
            </a:r>
            <a:endParaRPr lang="zh-CN" altLang="en-US" b="1" noProof="1"/>
          </a:p>
        </p:txBody>
      </p:sp>
      <p:sp>
        <p:nvSpPr>
          <p:cNvPr id="36867" name="文本框 1"/>
          <p:cNvSpPr txBox="1">
            <a:spLocks noChangeArrowheads="1"/>
          </p:cNvSpPr>
          <p:nvPr/>
        </p:nvSpPr>
        <p:spPr bwMode="auto">
          <a:xfrm>
            <a:off x="1041400" y="492918"/>
            <a:ext cx="2576513" cy="6944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8181" tIns="39091" rIns="78181" bIns="39091">
            <a:spAutoFit/>
          </a:bodyPr>
          <a:lstStyle>
            <a:lvl1pPr defTabSz="781050">
              <a:defRPr sz="3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1pPr>
            <a:lvl2pPr defTabSz="781050">
              <a:defRPr sz="3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2pPr>
            <a:lvl3pPr defTabSz="781050">
              <a:defRPr sz="3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3pPr>
            <a:lvl4pPr defTabSz="781050">
              <a:defRPr sz="3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4pPr>
            <a:lvl5pPr defTabSz="781050">
              <a:defRPr sz="3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5pPr>
            <a:lvl6pPr defTabSz="78105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 sz="3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6pPr>
            <a:lvl7pPr defTabSz="78105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 sz="3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7pPr>
            <a:lvl8pPr defTabSz="78105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 sz="3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8pPr>
            <a:lvl9pPr defTabSz="78105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 sz="3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9pPr>
          </a:lstStyle>
          <a:p>
            <a:r>
              <a:rPr lang="zh-CN" altLang="en-US" sz="4000" b="1">
                <a:solidFill>
                  <a:srgbClr val="FF0000"/>
                </a:solidFill>
                <a:latin typeface="楷体" pitchFamily="49" charset="-122"/>
                <a:ea typeface="楷体" pitchFamily="49" charset="-122"/>
              </a:rPr>
              <a:t>总结形象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7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7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07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07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1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文本占位符 139265"/>
          <p:cNvSpPr>
            <a:spLocks noGrp="1" noRot="1"/>
          </p:cNvSpPr>
          <p:nvPr>
            <p:ph idx="1"/>
          </p:nvPr>
        </p:nvSpPr>
        <p:spPr>
          <a:xfrm>
            <a:off x="693739" y="1570435"/>
            <a:ext cx="7591425" cy="2851547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zh-CN" altLang="en-US" sz="3810" b="1" noProof="1"/>
              <a:t>          </a:t>
            </a:r>
            <a:r>
              <a:rPr lang="zh-CN" altLang="en-US" sz="3200" b="1" noProof="1" smtClean="0"/>
              <a:t>根据</a:t>
            </a:r>
            <a:r>
              <a:rPr lang="zh-CN" altLang="en-US" sz="3200" b="1" noProof="1"/>
              <a:t>所学习字斟句酌法，运用到阅读之中，对于其他的目标如萧红对先生的情感，本文从细节处见真情、以小见大的写作手法，继续阅读课文。</a:t>
            </a:r>
            <a:endParaRPr lang="zh-CN" altLang="en-US" b="1" noProof="1"/>
          </a:p>
        </p:txBody>
      </p:sp>
      <p:sp>
        <p:nvSpPr>
          <p:cNvPr id="38914" name="文本框 1"/>
          <p:cNvSpPr txBox="1">
            <a:spLocks noChangeArrowheads="1"/>
          </p:cNvSpPr>
          <p:nvPr/>
        </p:nvSpPr>
        <p:spPr bwMode="auto">
          <a:xfrm>
            <a:off x="1000126" y="492919"/>
            <a:ext cx="5065713" cy="6021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8181" tIns="39091" rIns="78181" bIns="39091">
            <a:spAutoFit/>
          </a:bodyPr>
          <a:lstStyle>
            <a:lvl1pPr defTabSz="781050">
              <a:defRPr sz="3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1pPr>
            <a:lvl2pPr defTabSz="781050">
              <a:defRPr sz="3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2pPr>
            <a:lvl3pPr defTabSz="781050">
              <a:defRPr sz="3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3pPr>
            <a:lvl4pPr defTabSz="781050">
              <a:defRPr sz="3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4pPr>
            <a:lvl5pPr defTabSz="781050">
              <a:defRPr sz="3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5pPr>
            <a:lvl6pPr defTabSz="78105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 sz="3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6pPr>
            <a:lvl7pPr defTabSz="78105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 sz="3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7pPr>
            <a:lvl8pPr defTabSz="78105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 sz="3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8pPr>
            <a:lvl9pPr defTabSz="78105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 sz="3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9pPr>
          </a:lstStyle>
          <a:p>
            <a:r>
              <a:rPr lang="zh-CN" altLang="en-US" sz="3400" b="1">
                <a:solidFill>
                  <a:srgbClr val="FF0000"/>
                </a:solidFill>
                <a:latin typeface="楷体" pitchFamily="49" charset="-122"/>
                <a:ea typeface="楷体" pitchFamily="49" charset="-122"/>
              </a:rPr>
              <a:t>四、布置作业，三读课文</a:t>
            </a:r>
            <a:r>
              <a:rPr lang="zh-CN" altLang="en-US" sz="3400">
                <a:solidFill>
                  <a:srgbClr val="FF0000"/>
                </a:solidFill>
                <a:latin typeface="华文隶书" pitchFamily="2" charset="-122"/>
                <a:ea typeface="华文隶书" pitchFamily="2" charset="-122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27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27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69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61" name="图片 48129" descr="1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219075" y="2015728"/>
            <a:ext cx="2681288" cy="25562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962" name="文本框 48130"/>
          <p:cNvSpPr txBox="1">
            <a:spLocks noChangeArrowheads="1"/>
          </p:cNvSpPr>
          <p:nvPr/>
        </p:nvSpPr>
        <p:spPr bwMode="auto">
          <a:xfrm>
            <a:off x="7462877" y="285750"/>
            <a:ext cx="553998" cy="5200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>
              <a:defRPr sz="3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1pPr>
            <a:lvl2pPr>
              <a:defRPr sz="3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2pPr>
            <a:lvl3pPr>
              <a:defRPr sz="3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3pPr>
            <a:lvl4pPr>
              <a:defRPr sz="3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4pPr>
            <a:lvl5pPr>
              <a:defRPr sz="3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 sz="3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 sz="3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 sz="3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 sz="3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9pPr>
          </a:lstStyle>
          <a:p>
            <a:pPr>
              <a:spcBef>
                <a:spcPct val="50000"/>
              </a:spcBef>
            </a:pPr>
            <a:r>
              <a:rPr lang="zh-CN" altLang="en-US" sz="2400"/>
              <a:t>           </a:t>
            </a:r>
            <a:endParaRPr lang="zh-CN" altLang="en-US" sz="4400" b="1">
              <a:solidFill>
                <a:srgbClr val="0066FF"/>
              </a:solidFill>
            </a:endParaRPr>
          </a:p>
        </p:txBody>
      </p:sp>
      <p:sp>
        <p:nvSpPr>
          <p:cNvPr id="40963" name="文本框 48131"/>
          <p:cNvSpPr txBox="1">
            <a:spLocks noChangeArrowheads="1"/>
          </p:cNvSpPr>
          <p:nvPr/>
        </p:nvSpPr>
        <p:spPr bwMode="auto">
          <a:xfrm>
            <a:off x="3063905" y="3562324"/>
            <a:ext cx="615553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>
              <a:defRPr sz="3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1pPr>
            <a:lvl2pPr>
              <a:defRPr sz="3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2pPr>
            <a:lvl3pPr>
              <a:defRPr sz="3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3pPr>
            <a:lvl4pPr>
              <a:defRPr sz="3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4pPr>
            <a:lvl5pPr>
              <a:defRPr sz="3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 sz="3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 sz="3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 sz="3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 sz="3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9pPr>
          </a:lstStyle>
          <a:p>
            <a:pPr>
              <a:spcBef>
                <a:spcPct val="50000"/>
              </a:spcBef>
            </a:pPr>
            <a:r>
              <a:rPr lang="zh-CN" altLang="en-US" sz="2800" b="1">
                <a:solidFill>
                  <a:srgbClr val="FF0000"/>
                </a:solidFill>
              </a:rPr>
              <a:t>萧    红</a:t>
            </a:r>
          </a:p>
        </p:txBody>
      </p:sp>
      <p:sp>
        <p:nvSpPr>
          <p:cNvPr id="40964" name="文本框 1"/>
          <p:cNvSpPr txBox="1">
            <a:spLocks noChangeArrowheads="1"/>
          </p:cNvSpPr>
          <p:nvPr/>
        </p:nvSpPr>
        <p:spPr bwMode="auto">
          <a:xfrm>
            <a:off x="1879600" y="558404"/>
            <a:ext cx="6307138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1pPr>
            <a:lvl2pPr>
              <a:defRPr sz="3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2pPr>
            <a:lvl3pPr>
              <a:defRPr sz="3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3pPr>
            <a:lvl4pPr>
              <a:defRPr sz="3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4pPr>
            <a:lvl5pPr>
              <a:defRPr sz="3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 sz="3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 sz="3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 sz="3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 sz="3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9pPr>
          </a:lstStyle>
          <a:p>
            <a:pPr>
              <a:spcBef>
                <a:spcPct val="50000"/>
              </a:spcBef>
            </a:pPr>
            <a:r>
              <a:rPr lang="zh-CN" altLang="en-US" b="1"/>
              <a:t> </a:t>
            </a:r>
            <a:r>
              <a:rPr lang="zh-CN" altLang="en-US" sz="4000" b="1">
                <a:solidFill>
                  <a:srgbClr val="0066FF"/>
                </a:solidFill>
                <a:latin typeface="微软雅黑" pitchFamily="34" charset="-122"/>
                <a:ea typeface="微软雅黑" pitchFamily="34" charset="-122"/>
              </a:rPr>
              <a:t>回  忆  鲁  迅  先   生</a:t>
            </a:r>
            <a:endParaRPr lang="zh-CN" altLang="en-US" sz="4000"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40965" name="文本框 2"/>
          <p:cNvSpPr txBox="1">
            <a:spLocks noChangeArrowheads="1"/>
          </p:cNvSpPr>
          <p:nvPr/>
        </p:nvSpPr>
        <p:spPr bwMode="auto">
          <a:xfrm>
            <a:off x="3054350" y="1320403"/>
            <a:ext cx="327025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1pPr>
            <a:lvl2pPr>
              <a:defRPr sz="3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2pPr>
            <a:lvl3pPr>
              <a:defRPr sz="3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3pPr>
            <a:lvl4pPr>
              <a:defRPr sz="3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4pPr>
            <a:lvl5pPr>
              <a:defRPr sz="3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 sz="3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 sz="3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 sz="3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 sz="3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9pPr>
          </a:lstStyle>
          <a:p>
            <a:r>
              <a:rPr lang="zh-CN" altLang="en-US" sz="3600"/>
              <a:t>（第二课时）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3" name="矩形 61442"/>
          <p:cNvSpPr/>
          <p:nvPr/>
        </p:nvSpPr>
        <p:spPr>
          <a:xfrm>
            <a:off x="1800225" y="1134738"/>
            <a:ext cx="6469063" cy="1077218"/>
          </a:xfrm>
          <a:prstGeom prst="rect">
            <a:avLst/>
          </a:prstGeom>
          <a:solidFill>
            <a:schemeClr val="bg1"/>
          </a:solidFill>
          <a:ln w="9525">
            <a:noFill/>
          </a:ln>
        </p:spPr>
        <p:txBody>
          <a:bodyPr>
            <a:spAutoFit/>
          </a:bodyPr>
          <a:lstStyle/>
          <a:p>
            <a:pPr eaLnBrk="0" hangingPunct="0"/>
            <a:r>
              <a:rPr lang="en-US" altLang="zh-CN" sz="3200" b="1" noProof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楷体_GB2312" pitchFamily="49" charset="-122"/>
                <a:ea typeface="楷体_GB2312" pitchFamily="49" charset="-122"/>
              </a:rPr>
              <a:t>1. 在七年级上册，我们学过了鲁迅先生的</a:t>
            </a:r>
            <a:r>
              <a:rPr lang="zh-CN" altLang="en-US" sz="3200" b="1" noProof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楷体_GB2312" pitchFamily="49" charset="-122"/>
                <a:ea typeface="楷体_GB2312" pitchFamily="49" charset="-122"/>
              </a:rPr>
              <a:t>什么</a:t>
            </a:r>
            <a:r>
              <a:rPr lang="en-US" altLang="zh-CN" sz="3200" b="1" noProof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楷体_GB2312" pitchFamily="49" charset="-122"/>
                <a:ea typeface="楷体_GB2312" pitchFamily="49" charset="-122"/>
              </a:rPr>
              <a:t>作品？</a:t>
            </a:r>
            <a:endParaRPr lang="en-US" altLang="zh-CN" sz="3200" b="1" noProof="1">
              <a:solidFill>
                <a:srgbClr val="FF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楷体_GB2312" pitchFamily="49" charset="-122"/>
              <a:ea typeface="楷体_GB2312" pitchFamily="49" charset="-122"/>
            </a:endParaRPr>
          </a:p>
        </p:txBody>
      </p:sp>
      <p:sp>
        <p:nvSpPr>
          <p:cNvPr id="61444" name="矩形 61443"/>
          <p:cNvSpPr/>
          <p:nvPr/>
        </p:nvSpPr>
        <p:spPr>
          <a:xfrm>
            <a:off x="1601781" y="2290847"/>
            <a:ext cx="6667500" cy="1077218"/>
          </a:xfrm>
          <a:prstGeom prst="rect">
            <a:avLst/>
          </a:prstGeom>
          <a:solidFill>
            <a:schemeClr val="bg1"/>
          </a:solidFill>
          <a:ln w="9525">
            <a:noFill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  <a:buClr>
                <a:schemeClr val="bg1"/>
              </a:buClr>
            </a:pPr>
            <a:r>
              <a:rPr lang="zh-CN" altLang="en-US" sz="3200" b="1" noProof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楷体_GB2312" pitchFamily="49" charset="-122"/>
                <a:ea typeface="楷体_GB2312" pitchFamily="49" charset="-122"/>
              </a:rPr>
              <a:t>2.阅读了《朝花夕拾》，在你印象中，鲁迅是个怎样的人</a:t>
            </a:r>
            <a:r>
              <a:rPr lang="en-US" altLang="zh-CN" sz="3200" b="1" noProof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楷体_GB2312" pitchFamily="49" charset="-122"/>
                <a:ea typeface="楷体_GB2312" pitchFamily="49" charset="-122"/>
              </a:rPr>
              <a:t>?</a:t>
            </a:r>
            <a:endParaRPr lang="zh-CN" altLang="en-US" sz="3200" b="1" noProof="1">
              <a:solidFill>
                <a:srgbClr val="FF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楷体_GB2312" pitchFamily="49" charset="-122"/>
              <a:ea typeface="楷体_GB2312" pitchFamily="49" charset="-122"/>
            </a:endParaRPr>
          </a:p>
        </p:txBody>
      </p:sp>
      <p:sp>
        <p:nvSpPr>
          <p:cNvPr id="7171" name="文本框 1"/>
          <p:cNvSpPr txBox="1">
            <a:spLocks noChangeArrowheads="1"/>
          </p:cNvSpPr>
          <p:nvPr/>
        </p:nvSpPr>
        <p:spPr bwMode="auto">
          <a:xfrm>
            <a:off x="735013" y="532210"/>
            <a:ext cx="3400425" cy="6637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8181" tIns="39091" rIns="78181" bIns="39091">
            <a:spAutoFit/>
          </a:bodyPr>
          <a:lstStyle>
            <a:lvl1pPr defTabSz="781050">
              <a:defRPr sz="3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1pPr>
            <a:lvl2pPr defTabSz="781050">
              <a:defRPr sz="3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2pPr>
            <a:lvl3pPr defTabSz="781050">
              <a:defRPr sz="3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3pPr>
            <a:lvl4pPr defTabSz="781050">
              <a:defRPr sz="3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4pPr>
            <a:lvl5pPr defTabSz="781050">
              <a:defRPr sz="3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5pPr>
            <a:lvl6pPr defTabSz="78105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 sz="3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6pPr>
            <a:lvl7pPr defTabSz="78105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 sz="3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7pPr>
            <a:lvl8pPr defTabSz="78105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 sz="3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8pPr>
            <a:lvl9pPr defTabSz="78105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 sz="3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9pPr>
          </a:lstStyle>
          <a:p>
            <a:r>
              <a:rPr lang="zh-CN" altLang="en-US" b="1">
                <a:solidFill>
                  <a:srgbClr val="FF0000"/>
                </a:solidFill>
                <a:latin typeface="楷体" pitchFamily="49" charset="-122"/>
                <a:ea typeface="楷体" pitchFamily="49" charset="-122"/>
              </a:rPr>
              <a:t>一、导入</a:t>
            </a:r>
          </a:p>
        </p:txBody>
      </p:sp>
      <p:sp>
        <p:nvSpPr>
          <p:cNvPr id="7172" name="文本框 1"/>
          <p:cNvSpPr txBox="1"/>
          <p:nvPr/>
        </p:nvSpPr>
        <p:spPr>
          <a:xfrm>
            <a:off x="1800225" y="1813323"/>
            <a:ext cx="6181725" cy="555999"/>
          </a:xfrm>
          <a:prstGeom prst="rect">
            <a:avLst/>
          </a:prstGeom>
          <a:noFill/>
          <a:ln w="9525">
            <a:noFill/>
          </a:ln>
        </p:spPr>
        <p:txBody>
          <a:bodyPr lIns="78181" tIns="39091" rIns="78181" bIns="39091">
            <a:spAutoFit/>
          </a:bodyPr>
          <a:lstStyle/>
          <a:p>
            <a:pPr defTabSz="781050" eaLnBrk="0" hangingPunct="0"/>
            <a:r>
              <a:rPr lang="en-US" altLang="zh-CN" sz="3100" b="1" noProof="1">
                <a:solidFill>
                  <a:srgbClr val="FF0000"/>
                </a:solidFill>
                <a:effectLst>
                  <a:outerShdw blurRad="38100" dist="38100" dir="2700000">
                    <a:srgbClr val="000000"/>
                  </a:outerShdw>
                </a:effectLst>
                <a:latin typeface="楷体_GB2312" pitchFamily="49" charset="-122"/>
                <a:ea typeface="楷体_GB2312" pitchFamily="49" charset="-122"/>
                <a:sym typeface="宋体" panose="02010600030101010101" pitchFamily="2" charset="-122"/>
              </a:rPr>
              <a:t>《从百草园到三味书屋》</a:t>
            </a:r>
            <a:endParaRPr lang="zh-CN" altLang="en-US" sz="3100" noProof="1"/>
          </a:p>
        </p:txBody>
      </p:sp>
      <p:sp>
        <p:nvSpPr>
          <p:cNvPr id="7173" name="文本框 2"/>
          <p:cNvSpPr txBox="1"/>
          <p:nvPr/>
        </p:nvSpPr>
        <p:spPr>
          <a:xfrm>
            <a:off x="1543050" y="3040856"/>
            <a:ext cx="6784975" cy="1748633"/>
          </a:xfrm>
          <a:prstGeom prst="rect">
            <a:avLst/>
          </a:prstGeom>
          <a:noFill/>
          <a:ln w="9525">
            <a:noFill/>
          </a:ln>
        </p:spPr>
        <p:txBody>
          <a:bodyPr lIns="78181" tIns="39091" rIns="78181" bIns="39091">
            <a:spAutoFit/>
          </a:bodyPr>
          <a:lstStyle/>
          <a:p>
            <a:pPr defTabSz="781050" eaLnBrk="0" hangingPunct="0">
              <a:spcBef>
                <a:spcPct val="50000"/>
              </a:spcBef>
              <a:buClr>
                <a:schemeClr val="bg1"/>
              </a:buClr>
            </a:pPr>
            <a:r>
              <a:rPr lang="zh-CN" altLang="en-US" sz="3100" b="1" noProof="1">
                <a:solidFill>
                  <a:srgbClr val="FF0000"/>
                </a:solidFill>
                <a:effectLst>
                  <a:outerShdw blurRad="38100" dist="38100" dir="2700000">
                    <a:srgbClr val="000000"/>
                  </a:outerShdw>
                </a:effectLst>
                <a:latin typeface="楷体_GB2312" pitchFamily="49" charset="-122"/>
                <a:ea typeface="楷体_GB2312" pitchFamily="49" charset="-122"/>
                <a:sym typeface="宋体" panose="02010600030101010101" pitchFamily="2" charset="-122"/>
              </a:rPr>
              <a:t>正直，热爱自然，向往自由，对己严格，爱国，爱憎分明等等</a:t>
            </a:r>
          </a:p>
          <a:p>
            <a:pPr defTabSz="781050" eaLnBrk="0" hangingPunct="0">
              <a:spcBef>
                <a:spcPct val="50000"/>
              </a:spcBef>
              <a:buClr>
                <a:schemeClr val="bg1"/>
              </a:buClr>
            </a:pPr>
            <a:endParaRPr lang="zh-CN" altLang="en-US" sz="3100" b="1" noProof="1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1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1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614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1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1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614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71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71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43" grpId="0" bldLvl="0" animBg="1"/>
      <p:bldP spid="61444" grpId="0" bldLvl="0" animBg="1"/>
      <p:bldP spid="7171" grpId="0"/>
      <p:bldP spid="7172" grpId="0"/>
      <p:bldP spid="7173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文本占位符 139265"/>
          <p:cNvSpPr>
            <a:spLocks noGrp="1" noRot="1"/>
          </p:cNvSpPr>
          <p:nvPr>
            <p:ph idx="1"/>
          </p:nvPr>
        </p:nvSpPr>
        <p:spPr>
          <a:xfrm>
            <a:off x="693739" y="1570435"/>
            <a:ext cx="7591425" cy="2851547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zh-CN" altLang="en-US" sz="3810" b="1" noProof="1"/>
              <a:t>  </a:t>
            </a:r>
            <a:r>
              <a:rPr lang="zh-CN" altLang="en-US" sz="3200" b="1" noProof="1"/>
              <a:t>1.学习了自读课文学习目标的</a:t>
            </a:r>
            <a:r>
              <a:rPr lang="zh-CN" altLang="en-US" sz="3200" b="1" noProof="1" smtClean="0"/>
              <a:t>确定。</a:t>
            </a:r>
            <a:endParaRPr lang="zh-CN" altLang="en-US" sz="3200" b="1" noProof="1"/>
          </a:p>
          <a:p>
            <a:pPr>
              <a:buFont typeface="Wingdings" pitchFamily="2" charset="2"/>
              <a:buNone/>
            </a:pPr>
            <a:endParaRPr lang="zh-CN" altLang="en-US" sz="3200" b="1" noProof="1"/>
          </a:p>
          <a:p>
            <a:pPr>
              <a:buFont typeface="Wingdings" pitchFamily="2" charset="2"/>
              <a:buNone/>
            </a:pPr>
            <a:r>
              <a:rPr lang="zh-CN" altLang="en-US" sz="3200" b="1" noProof="1"/>
              <a:t>  2.以字斟句酌法、批注法的学习方法，寻找了鲁迅先生的精生品格，以及作者对鲁迅的情感。</a:t>
            </a:r>
          </a:p>
        </p:txBody>
      </p:sp>
      <p:sp>
        <p:nvSpPr>
          <p:cNvPr id="41986" name="文本框 1"/>
          <p:cNvSpPr txBox="1">
            <a:spLocks noChangeArrowheads="1"/>
          </p:cNvSpPr>
          <p:nvPr/>
        </p:nvSpPr>
        <p:spPr bwMode="auto">
          <a:xfrm>
            <a:off x="1000125" y="492919"/>
            <a:ext cx="7112000" cy="6021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8181" tIns="39091" rIns="78181" bIns="39091">
            <a:spAutoFit/>
          </a:bodyPr>
          <a:lstStyle>
            <a:lvl1pPr defTabSz="781050">
              <a:defRPr sz="3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1pPr>
            <a:lvl2pPr defTabSz="781050">
              <a:defRPr sz="3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2pPr>
            <a:lvl3pPr defTabSz="781050">
              <a:defRPr sz="3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3pPr>
            <a:lvl4pPr defTabSz="781050">
              <a:defRPr sz="3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4pPr>
            <a:lvl5pPr defTabSz="781050">
              <a:defRPr sz="3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5pPr>
            <a:lvl6pPr defTabSz="78105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 sz="3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6pPr>
            <a:lvl7pPr defTabSz="78105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 sz="3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7pPr>
            <a:lvl8pPr defTabSz="78105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 sz="3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8pPr>
            <a:lvl9pPr defTabSz="78105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 sz="3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9pPr>
          </a:lstStyle>
          <a:p>
            <a:r>
              <a:rPr lang="zh-CN" altLang="en-US" sz="3400" b="1">
                <a:solidFill>
                  <a:srgbClr val="FF0000"/>
                </a:solidFill>
                <a:latin typeface="楷体" pitchFamily="49" charset="-122"/>
                <a:ea typeface="楷体" pitchFamily="49" charset="-122"/>
              </a:rPr>
              <a:t>一、复习回顾上课时学习要点</a:t>
            </a:r>
            <a:endParaRPr lang="zh-CN" altLang="en-US" sz="3400">
              <a:solidFill>
                <a:srgbClr val="FF0000"/>
              </a:solidFill>
              <a:latin typeface="华文隶书" pitchFamily="2" charset="-122"/>
              <a:ea typeface="华文隶书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27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27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6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276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276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69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文本占位符 139265"/>
          <p:cNvSpPr>
            <a:spLocks noGrp="1" noRot="1"/>
          </p:cNvSpPr>
          <p:nvPr>
            <p:ph idx="1"/>
          </p:nvPr>
        </p:nvSpPr>
        <p:spPr>
          <a:xfrm>
            <a:off x="660400" y="1047790"/>
            <a:ext cx="7873896" cy="3895725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zh-CN" altLang="en-US" sz="2400" b="1" noProof="1"/>
              <a:t> </a:t>
            </a:r>
          </a:p>
          <a:p>
            <a:pPr>
              <a:buFont typeface="Wingdings" pitchFamily="2" charset="2"/>
              <a:buNone/>
            </a:pPr>
            <a:r>
              <a:rPr lang="zh-CN" altLang="en-US" sz="2400" b="1" noProof="1"/>
              <a:t>   </a:t>
            </a:r>
            <a:r>
              <a:rPr lang="zh-CN" altLang="en-US" sz="2400" b="1" noProof="1" smtClean="0"/>
              <a:t>          我们</a:t>
            </a:r>
            <a:r>
              <a:rPr lang="zh-CN" altLang="en-US" sz="2400" b="1" noProof="1"/>
              <a:t>组确定的阅读目标是</a:t>
            </a:r>
            <a:r>
              <a:rPr lang="zh-CN" altLang="en-US" sz="2400" b="1" u="sng" noProof="1"/>
              <a:t>    </a:t>
            </a:r>
            <a:r>
              <a:rPr lang="zh-CN" altLang="en-US" sz="2400" b="1" u="sng" noProof="1" smtClean="0"/>
              <a:t>     </a:t>
            </a:r>
            <a:r>
              <a:rPr lang="zh-CN" altLang="en-US" sz="2400" b="1" noProof="1"/>
              <a:t>采用的阅读方法是</a:t>
            </a:r>
            <a:r>
              <a:rPr lang="zh-CN" altLang="en-US" sz="2400" b="1" u="sng" noProof="1"/>
              <a:t>          </a:t>
            </a:r>
            <a:r>
              <a:rPr lang="zh-CN" altLang="en-US" sz="2400" b="1" noProof="1"/>
              <a:t>，重点阅读了</a:t>
            </a:r>
            <a:r>
              <a:rPr lang="zh-CN" altLang="en-US" sz="2400" b="1" u="sng" noProof="1"/>
              <a:t>   </a:t>
            </a:r>
            <a:r>
              <a:rPr lang="zh-CN" altLang="en-US" sz="2400" b="1" u="sng" noProof="1" smtClean="0"/>
              <a:t>      </a:t>
            </a:r>
            <a:r>
              <a:rPr lang="zh-CN" altLang="en-US" sz="2400" b="1" noProof="1"/>
              <a:t>内容，从中</a:t>
            </a:r>
            <a:r>
              <a:rPr lang="zh-CN" altLang="en-US" sz="2400" b="1" noProof="1" smtClean="0"/>
              <a:t>得到</a:t>
            </a:r>
            <a:r>
              <a:rPr lang="zh-CN" altLang="en-US" sz="2400" b="1" u="sng" noProof="1" smtClean="0">
                <a:sym typeface="+mn-ea"/>
              </a:rPr>
              <a:t>          </a:t>
            </a:r>
            <a:r>
              <a:rPr lang="zh-CN" altLang="en-US" sz="2400" b="1" noProof="1" smtClean="0">
                <a:sym typeface="+mn-ea"/>
              </a:rPr>
              <a:t>的</a:t>
            </a:r>
            <a:endParaRPr lang="en-US" altLang="zh-CN" sz="2400" b="1" noProof="1" smtClean="0">
              <a:sym typeface="+mn-ea"/>
            </a:endParaRPr>
          </a:p>
          <a:p>
            <a:pPr>
              <a:buFont typeface="Wingdings" pitchFamily="2" charset="2"/>
              <a:buNone/>
            </a:pPr>
            <a:r>
              <a:rPr lang="en-US" altLang="zh-CN" sz="2400" b="1" noProof="1">
                <a:sym typeface="+mn-ea"/>
              </a:rPr>
              <a:t> </a:t>
            </a:r>
            <a:r>
              <a:rPr lang="en-US" altLang="zh-CN" sz="2400" b="1" noProof="1" smtClean="0">
                <a:sym typeface="+mn-ea"/>
              </a:rPr>
              <a:t>     </a:t>
            </a:r>
            <a:r>
              <a:rPr lang="zh-CN" altLang="en-US" sz="2400" b="1" noProof="1" smtClean="0">
                <a:sym typeface="+mn-ea"/>
              </a:rPr>
              <a:t>收获</a:t>
            </a:r>
            <a:r>
              <a:rPr lang="zh-CN" altLang="en-US" sz="2400" b="1" noProof="1">
                <a:sym typeface="+mn-ea"/>
              </a:rPr>
              <a:t>。</a:t>
            </a:r>
          </a:p>
          <a:p>
            <a:pPr>
              <a:buFont typeface="Wingdings" pitchFamily="2" charset="2"/>
              <a:buNone/>
            </a:pPr>
            <a:endParaRPr lang="zh-CN" altLang="en-US" sz="2400" b="1" u="sng" noProof="1">
              <a:sym typeface="+mn-ea"/>
            </a:endParaRPr>
          </a:p>
          <a:p>
            <a:pPr>
              <a:buFont typeface="Wingdings" pitchFamily="2" charset="2"/>
              <a:buNone/>
            </a:pPr>
            <a:r>
              <a:rPr lang="zh-CN" altLang="en-US" sz="2400" b="1" noProof="1">
                <a:sym typeface="+mn-ea"/>
              </a:rPr>
              <a:t>要求：</a:t>
            </a:r>
            <a:r>
              <a:rPr lang="zh-CN" altLang="en-US" sz="2400" b="1" u="sng" noProof="1"/>
              <a:t>       </a:t>
            </a:r>
          </a:p>
          <a:p>
            <a:pPr>
              <a:buFont typeface="Wingdings" pitchFamily="2" charset="2"/>
              <a:buNone/>
            </a:pPr>
            <a:r>
              <a:rPr lang="zh-CN" altLang="en-US" sz="2400" b="1" noProof="1"/>
              <a:t>     </a:t>
            </a:r>
            <a:r>
              <a:rPr lang="zh-CN" altLang="en-US" sz="2400" b="1" noProof="1" smtClean="0"/>
              <a:t>        每</a:t>
            </a:r>
            <a:r>
              <a:rPr lang="zh-CN" altLang="en-US" sz="2400" b="1" noProof="1"/>
              <a:t>组选代表，一人发言一人板书关键词；其他的学生笔记完善。共六个组，相同内容的组可以相互补充。六组的顺序以学生自己举手的先后来定，如果前一组已说，后一组就不再重复。</a:t>
            </a:r>
          </a:p>
          <a:p>
            <a:pPr>
              <a:buFont typeface="Wingdings" pitchFamily="2" charset="2"/>
              <a:buNone/>
            </a:pPr>
            <a:r>
              <a:rPr lang="zh-CN" altLang="en-US" sz="2400" b="1" noProof="1"/>
              <a:t>                                            </a:t>
            </a:r>
          </a:p>
        </p:txBody>
      </p:sp>
      <p:sp>
        <p:nvSpPr>
          <p:cNvPr id="34818" name="文本框 1"/>
          <p:cNvSpPr txBox="1">
            <a:spLocks noChangeArrowheads="1"/>
          </p:cNvSpPr>
          <p:nvPr/>
        </p:nvSpPr>
        <p:spPr bwMode="auto">
          <a:xfrm>
            <a:off x="1000125" y="492919"/>
            <a:ext cx="6911975" cy="6329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8181" tIns="39091" rIns="78181" bIns="39091">
            <a:spAutoFit/>
          </a:bodyPr>
          <a:lstStyle>
            <a:lvl1pPr defTabSz="781050">
              <a:defRPr sz="3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1pPr>
            <a:lvl2pPr defTabSz="781050">
              <a:defRPr sz="3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2pPr>
            <a:lvl3pPr defTabSz="781050">
              <a:defRPr sz="3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3pPr>
            <a:lvl4pPr defTabSz="781050">
              <a:defRPr sz="3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4pPr>
            <a:lvl5pPr defTabSz="781050">
              <a:defRPr sz="3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5pPr>
            <a:lvl6pPr defTabSz="78105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 sz="3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6pPr>
            <a:lvl7pPr defTabSz="78105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 sz="3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7pPr>
            <a:lvl8pPr defTabSz="78105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 sz="3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8pPr>
            <a:lvl9pPr defTabSz="78105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 sz="3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9pPr>
          </a:lstStyle>
          <a:p>
            <a:r>
              <a:rPr lang="zh-CN" altLang="en-US" sz="3600" b="1">
                <a:solidFill>
                  <a:srgbClr val="FF0000"/>
                </a:solidFill>
                <a:latin typeface="楷体" pitchFamily="49" charset="-122"/>
                <a:ea typeface="楷体" pitchFamily="49" charset="-122"/>
              </a:rPr>
              <a:t>二、小组成果展示，全班交流</a:t>
            </a:r>
            <a:r>
              <a:rPr lang="zh-CN" altLang="en-US" sz="3600">
                <a:solidFill>
                  <a:srgbClr val="FF0000"/>
                </a:solidFill>
                <a:latin typeface="华文隶书" pitchFamily="2" charset="-122"/>
                <a:ea typeface="华文隶书" pitchFamily="2" charset="-122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48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48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6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276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276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6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276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276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27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27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6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276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276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6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276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276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6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276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276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6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276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276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6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276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276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69" grpId="0" uiExpand="1" build="p"/>
      <p:bldP spid="34818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6081" name="Picture 1" descr="E:\2017春\上课课件\制作\人七语下\图片\2014081908382172658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488" y="1139428"/>
            <a:ext cx="3902075" cy="27277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6082" name="Picture 3" descr="E:\2017春\上课课件\制作\人七语下\图片\5c65b3aa2fa045d6b18b777b8d7b08be20161104101209.jpe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18064" y="1139428"/>
            <a:ext cx="3989387" cy="27277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文本框 1"/>
          <p:cNvSpPr txBox="1">
            <a:spLocks noChangeArrowheads="1"/>
          </p:cNvSpPr>
          <p:nvPr/>
        </p:nvSpPr>
        <p:spPr bwMode="auto">
          <a:xfrm>
            <a:off x="2670176" y="471488"/>
            <a:ext cx="3883025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1pPr>
            <a:lvl2pPr>
              <a:defRPr sz="3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2pPr>
            <a:lvl3pPr>
              <a:defRPr sz="3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3pPr>
            <a:lvl4pPr>
              <a:defRPr sz="3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4pPr>
            <a:lvl5pPr>
              <a:defRPr sz="3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 sz="3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 sz="3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 sz="3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 sz="3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9pPr>
          </a:lstStyle>
          <a:p>
            <a:r>
              <a:rPr lang="zh-CN" altLang="en-US" sz="3600" b="1">
                <a:solidFill>
                  <a:srgbClr val="FF0000"/>
                </a:solidFill>
                <a:latin typeface="楷体" pitchFamily="49" charset="-122"/>
                <a:ea typeface="楷体" pitchFamily="49" charset="-122"/>
              </a:rPr>
              <a:t>学生发言展示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文本占位符 139265"/>
          <p:cNvSpPr>
            <a:spLocks noGrp="1" noRot="1"/>
          </p:cNvSpPr>
          <p:nvPr>
            <p:ph idx="1"/>
          </p:nvPr>
        </p:nvSpPr>
        <p:spPr>
          <a:xfrm>
            <a:off x="136525" y="942976"/>
            <a:ext cx="8105775" cy="2851547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zh-CN" altLang="en-US" sz="2800" b="1" noProof="1"/>
              <a:t>  </a:t>
            </a:r>
            <a:r>
              <a:rPr lang="en-US" altLang="zh-CN" sz="2800" b="1" noProof="1"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(</a:t>
            </a:r>
            <a:r>
              <a:rPr lang="zh-CN" altLang="en-US" sz="2800" b="1" noProof="1"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一</a:t>
            </a:r>
            <a:r>
              <a:rPr lang="en-US" altLang="zh-CN" sz="2800" b="1" noProof="1"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)</a:t>
            </a:r>
            <a:r>
              <a:rPr lang="zh-CN" altLang="en-US" sz="2800" b="1" noProof="1"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完善刚才自定的学习目标</a:t>
            </a:r>
            <a:r>
              <a:rPr lang="en-US" altLang="zh-CN" sz="2800" b="1" noProof="1"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:</a:t>
            </a:r>
          </a:p>
          <a:p>
            <a:pPr>
              <a:buFont typeface="Wingdings" pitchFamily="2" charset="2"/>
              <a:buNone/>
            </a:pPr>
            <a:r>
              <a:rPr lang="zh-CN" altLang="en-US" sz="2800" b="1" noProof="1"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1. 运用默读法与字斟句酌法，揣摩细节描写处，体会鲁迅先生</a:t>
            </a:r>
            <a:r>
              <a:rPr lang="zh-CN" altLang="en-US" sz="2800" b="1" noProof="1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乐观爽朗、平易近人、严谨认真、细致刻苦和坚忍宽容</a:t>
            </a:r>
            <a:r>
              <a:rPr lang="zh-CN" altLang="en-US" sz="2800" b="1" noProof="1"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的性格特点</a:t>
            </a:r>
          </a:p>
          <a:p>
            <a:pPr>
              <a:buFont typeface="Wingdings" pitchFamily="2" charset="2"/>
              <a:buNone/>
            </a:pPr>
            <a:r>
              <a:rPr lang="zh-CN" altLang="en-US" sz="2800" b="1" noProof="1"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2. 运用批注法，理解萧红对鲁迅先生</a:t>
            </a:r>
            <a:r>
              <a:rPr lang="zh-CN" altLang="en-US" sz="2800" b="1" noProof="1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尊敬、爱戴、感激与怀念之情</a:t>
            </a:r>
            <a:r>
              <a:rPr lang="zh-CN" altLang="en-US" sz="2800" b="1" noProof="1"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。</a:t>
            </a:r>
          </a:p>
          <a:p>
            <a:pPr>
              <a:buFont typeface="Wingdings" pitchFamily="2" charset="2"/>
              <a:buNone/>
            </a:pPr>
            <a:r>
              <a:rPr lang="zh-CN" altLang="en-US" sz="2800" b="1" noProof="1"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3. 通过小组合作探究法，学习本文</a:t>
            </a:r>
            <a:r>
              <a:rPr lang="en-US" altLang="zh-CN" sz="2800" b="1" noProof="1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“</a:t>
            </a:r>
            <a:r>
              <a:rPr lang="zh-CN" altLang="en-US" sz="2800" b="1" noProof="1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以小见大、侧面烘托</a:t>
            </a:r>
            <a:r>
              <a:rPr lang="en-US" altLang="zh-CN" sz="2800" b="1" noProof="1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”</a:t>
            </a:r>
            <a:r>
              <a:rPr lang="zh-CN" altLang="en-US" sz="2800" b="1" noProof="1"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的写作手法。</a:t>
            </a:r>
          </a:p>
          <a:p>
            <a:pPr>
              <a:buFont typeface="Wingdings" pitchFamily="2" charset="2"/>
              <a:buNone/>
            </a:pPr>
            <a:endParaRPr lang="zh-CN" altLang="en-US" sz="2800" b="1" noProof="1">
              <a:latin typeface="楷体" panose="02010609060101010101" pitchFamily="49" charset="-122"/>
              <a:ea typeface="楷体" panose="02010609060101010101" pitchFamily="49" charset="-122"/>
              <a:cs typeface="楷体" panose="02010609060101010101" pitchFamily="49" charset="-122"/>
            </a:endParaRPr>
          </a:p>
        </p:txBody>
      </p:sp>
      <p:sp>
        <p:nvSpPr>
          <p:cNvPr id="47106" name="文本框 1"/>
          <p:cNvSpPr txBox="1">
            <a:spLocks noChangeArrowheads="1"/>
          </p:cNvSpPr>
          <p:nvPr/>
        </p:nvSpPr>
        <p:spPr bwMode="auto">
          <a:xfrm>
            <a:off x="1000125" y="492919"/>
            <a:ext cx="7112000" cy="6021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8181" tIns="39091" rIns="78181" bIns="39091">
            <a:spAutoFit/>
          </a:bodyPr>
          <a:lstStyle>
            <a:lvl1pPr defTabSz="781050">
              <a:defRPr sz="3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1pPr>
            <a:lvl2pPr defTabSz="781050">
              <a:defRPr sz="3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2pPr>
            <a:lvl3pPr defTabSz="781050">
              <a:defRPr sz="3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3pPr>
            <a:lvl4pPr defTabSz="781050">
              <a:defRPr sz="3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4pPr>
            <a:lvl5pPr defTabSz="781050">
              <a:defRPr sz="3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5pPr>
            <a:lvl6pPr defTabSz="78105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 sz="3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6pPr>
            <a:lvl7pPr defTabSz="78105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 sz="3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7pPr>
            <a:lvl8pPr defTabSz="78105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 sz="3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8pPr>
            <a:lvl9pPr defTabSz="78105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 sz="3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9pPr>
          </a:lstStyle>
          <a:p>
            <a:r>
              <a:rPr lang="zh-CN" altLang="en-US" sz="3400" b="1">
                <a:solidFill>
                  <a:srgbClr val="FF0000"/>
                </a:solidFill>
                <a:latin typeface="楷体" pitchFamily="49" charset="-122"/>
                <a:ea typeface="楷体" pitchFamily="49" charset="-122"/>
              </a:rPr>
              <a:t>三、课堂小结</a:t>
            </a:r>
            <a:endParaRPr lang="zh-CN" altLang="en-US" sz="3400">
              <a:solidFill>
                <a:srgbClr val="FF0000"/>
              </a:solidFill>
              <a:latin typeface="华文隶书" pitchFamily="2" charset="-122"/>
              <a:ea typeface="华文隶书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27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27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6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276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276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6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276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276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6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276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276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69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文本占位符 139265"/>
          <p:cNvSpPr>
            <a:spLocks noGrp="1" noRot="1" noChangeArrowheads="1"/>
          </p:cNvSpPr>
          <p:nvPr>
            <p:ph idx="1"/>
          </p:nvPr>
        </p:nvSpPr>
        <p:spPr bwMode="auto">
          <a:xfrm>
            <a:off x="693739" y="1570435"/>
            <a:ext cx="7591425" cy="2851547"/>
          </a:xfrm>
        </p:spPr>
        <p:txBody>
          <a:bodyPr vert="horz" wrap="square" numCol="1" anchorCtr="0" compatLnSpc="1">
            <a:prstTxWarp prst="textNoShape">
              <a:avLst/>
            </a:prstTxWarp>
          </a:bodyPr>
          <a:lstStyle/>
          <a:p>
            <a:pPr>
              <a:buFont typeface="Wingdings" pitchFamily="2" charset="2"/>
              <a:buNone/>
            </a:pPr>
            <a:r>
              <a:rPr lang="zh-CN" altLang="en-US" sz="3200" b="1" smtClean="0">
                <a:latin typeface="楷体" pitchFamily="49" charset="-122"/>
                <a:ea typeface="楷体" pitchFamily="49" charset="-122"/>
              </a:rPr>
              <a:t>1. 运用课堂学习的阅读方法自读萧红《回忆鲁迅先生》。</a:t>
            </a:r>
          </a:p>
          <a:p>
            <a:pPr>
              <a:buFont typeface="Wingdings" pitchFamily="2" charset="2"/>
              <a:buNone/>
            </a:pPr>
            <a:r>
              <a:rPr lang="zh-CN" altLang="en-US" sz="3200" b="1" smtClean="0">
                <a:latin typeface="楷体" pitchFamily="49" charset="-122"/>
                <a:ea typeface="楷体" pitchFamily="49" charset="-122"/>
              </a:rPr>
              <a:t>2. 学习作者描写人物的方法，写一个你熟悉的人物。</a:t>
            </a:r>
          </a:p>
        </p:txBody>
      </p:sp>
      <p:sp>
        <p:nvSpPr>
          <p:cNvPr id="49154" name="文本框 1"/>
          <p:cNvSpPr txBox="1">
            <a:spLocks noChangeArrowheads="1"/>
          </p:cNvSpPr>
          <p:nvPr/>
        </p:nvSpPr>
        <p:spPr bwMode="auto">
          <a:xfrm>
            <a:off x="1016000" y="492919"/>
            <a:ext cx="7112000" cy="6329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8181" tIns="39091" rIns="78181" bIns="39091">
            <a:spAutoFit/>
          </a:bodyPr>
          <a:lstStyle>
            <a:lvl1pPr defTabSz="781050">
              <a:defRPr sz="3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1pPr>
            <a:lvl2pPr defTabSz="781050">
              <a:defRPr sz="3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2pPr>
            <a:lvl3pPr defTabSz="781050">
              <a:defRPr sz="3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3pPr>
            <a:lvl4pPr defTabSz="781050">
              <a:defRPr sz="3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4pPr>
            <a:lvl5pPr defTabSz="781050">
              <a:defRPr sz="3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5pPr>
            <a:lvl6pPr defTabSz="78105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 sz="3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6pPr>
            <a:lvl7pPr defTabSz="78105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 sz="3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7pPr>
            <a:lvl8pPr defTabSz="78105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 sz="3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8pPr>
            <a:lvl9pPr defTabSz="78105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 sz="3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9pPr>
          </a:lstStyle>
          <a:p>
            <a:r>
              <a:rPr lang="zh-CN" altLang="en-US" sz="3600" b="1">
                <a:solidFill>
                  <a:srgbClr val="FF0000"/>
                </a:solidFill>
                <a:latin typeface="楷体" pitchFamily="49" charset="-122"/>
                <a:ea typeface="楷体" pitchFamily="49" charset="-122"/>
              </a:rPr>
              <a:t>四、布置作业</a:t>
            </a:r>
            <a:endParaRPr lang="zh-CN" altLang="en-US" sz="3600">
              <a:solidFill>
                <a:srgbClr val="FF0000"/>
              </a:solidFill>
              <a:latin typeface="华文隶书" pitchFamily="2" charset="-122"/>
              <a:ea typeface="华文隶书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27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27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6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276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276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69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标题 1"/>
          <p:cNvSpPr>
            <a:spLocks noGrp="1" noChangeArrowheads="1"/>
          </p:cNvSpPr>
          <p:nvPr>
            <p:ph type="title"/>
          </p:nvPr>
        </p:nvSpPr>
        <p:spPr bwMode="auto">
          <a:xfrm>
            <a:off x="1401763" y="1526381"/>
            <a:ext cx="6335712" cy="1340644"/>
          </a:xfrm>
        </p:spPr>
        <p:txBody>
          <a:bodyPr vert="horz" wrap="square" numCol="1" anchorCtr="0" compatLnSpc="1">
            <a:prstTxWarp prst="textNoShape">
              <a:avLst/>
            </a:prstTxWarp>
          </a:bodyPr>
          <a:lstStyle/>
          <a:p>
            <a:r>
              <a:rPr lang="zh-CN" altLang="en-US" sz="8000" b="1" smtClean="0"/>
              <a:t>谢谢观看！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0725" y="4096941"/>
            <a:ext cx="9102725" cy="1339453"/>
          </a:xfrm>
        </p:spPr>
        <p:txBody>
          <a:bodyPr/>
          <a:lstStyle/>
          <a:p>
            <a:endParaRPr lang="zh-CN" altLang="en-US" noProof="1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1" name="图片 48129" descr="1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2051050" y="1545432"/>
            <a:ext cx="2681288" cy="25562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42" name="文本框 48130"/>
          <p:cNvSpPr txBox="1">
            <a:spLocks noChangeArrowheads="1"/>
          </p:cNvSpPr>
          <p:nvPr/>
        </p:nvSpPr>
        <p:spPr bwMode="auto">
          <a:xfrm>
            <a:off x="7339768" y="285750"/>
            <a:ext cx="677108" cy="43433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>
              <a:defRPr sz="3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1pPr>
            <a:lvl2pPr>
              <a:defRPr sz="3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2pPr>
            <a:lvl3pPr>
              <a:defRPr sz="3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3pPr>
            <a:lvl4pPr>
              <a:defRPr sz="3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4pPr>
            <a:lvl5pPr>
              <a:defRPr sz="3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 sz="3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 sz="3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 sz="3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 sz="3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9pPr>
          </a:lstStyle>
          <a:p>
            <a:pPr>
              <a:spcBef>
                <a:spcPct val="50000"/>
              </a:spcBef>
            </a:pPr>
            <a:r>
              <a:rPr lang="zh-CN" altLang="en-US" sz="3200"/>
              <a:t> </a:t>
            </a:r>
            <a:r>
              <a:rPr lang="zh-CN" altLang="en-US" sz="3200" smtClean="0"/>
              <a:t> </a:t>
            </a:r>
            <a:r>
              <a:rPr lang="zh-CN" altLang="en-US" sz="3200" b="1" smtClean="0"/>
              <a:t> </a:t>
            </a:r>
            <a:r>
              <a:rPr lang="zh-CN" altLang="en-US" sz="3200" b="1">
                <a:solidFill>
                  <a:srgbClr val="0066FF"/>
                </a:solidFill>
              </a:rPr>
              <a:t>回  忆  鲁  迅  先   生</a:t>
            </a:r>
          </a:p>
        </p:txBody>
      </p:sp>
      <p:sp>
        <p:nvSpPr>
          <p:cNvPr id="10243" name="文本框 48131"/>
          <p:cNvSpPr txBox="1">
            <a:spLocks noChangeArrowheads="1"/>
          </p:cNvSpPr>
          <p:nvPr/>
        </p:nvSpPr>
        <p:spPr bwMode="auto">
          <a:xfrm>
            <a:off x="6394847" y="3371850"/>
            <a:ext cx="615553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>
              <a:defRPr sz="3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1pPr>
            <a:lvl2pPr>
              <a:defRPr sz="3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2pPr>
            <a:lvl3pPr>
              <a:defRPr sz="3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3pPr>
            <a:lvl4pPr>
              <a:defRPr sz="3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4pPr>
            <a:lvl5pPr>
              <a:defRPr sz="3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 sz="3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 sz="3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 sz="3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 sz="3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9pPr>
          </a:lstStyle>
          <a:p>
            <a:pPr>
              <a:spcBef>
                <a:spcPct val="50000"/>
              </a:spcBef>
            </a:pPr>
            <a:r>
              <a:rPr lang="zh-CN" altLang="en-US" sz="2800" b="1">
                <a:solidFill>
                  <a:srgbClr val="FF0000"/>
                </a:solidFill>
              </a:rPr>
              <a:t>萧    红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5" name="Picture 2" descr="E:\2017春\上课课件\制作\人七语下\图片\20101117161228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02275" y="2595563"/>
            <a:ext cx="3346450" cy="22979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193" name="文本框 63489"/>
          <p:cNvSpPr txBox="1">
            <a:spLocks noChangeArrowheads="1"/>
          </p:cNvSpPr>
          <p:nvPr/>
        </p:nvSpPr>
        <p:spPr bwMode="auto">
          <a:xfrm>
            <a:off x="1047750" y="1360885"/>
            <a:ext cx="6843713" cy="22026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8181" tIns="39091" rIns="78181" bIns="39091">
            <a:spAutoFit/>
          </a:bodyPr>
          <a:lstStyle>
            <a:lvl1pPr defTabSz="781050">
              <a:defRPr sz="3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1pPr>
            <a:lvl2pPr defTabSz="781050">
              <a:defRPr sz="3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2pPr>
            <a:lvl3pPr defTabSz="781050">
              <a:defRPr sz="3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3pPr>
            <a:lvl4pPr defTabSz="781050">
              <a:defRPr sz="3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4pPr>
            <a:lvl5pPr defTabSz="781050">
              <a:defRPr sz="3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5pPr>
            <a:lvl6pPr defTabSz="78105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 sz="3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6pPr>
            <a:lvl7pPr defTabSz="78105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 sz="3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7pPr>
            <a:lvl8pPr defTabSz="78105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 sz="3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8pPr>
            <a:lvl9pPr defTabSz="78105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 sz="3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9pPr>
          </a:lstStyle>
          <a:p>
            <a:pPr>
              <a:spcBef>
                <a:spcPct val="50000"/>
              </a:spcBef>
            </a:pPr>
            <a:r>
              <a:rPr lang="zh-CN" altLang="en-US">
                <a:solidFill>
                  <a:schemeClr val="tx2"/>
                </a:solidFill>
                <a:ea typeface="华文新魏" pitchFamily="2" charset="-122"/>
              </a:rPr>
              <a:t> </a:t>
            </a:r>
            <a:r>
              <a:rPr lang="zh-CN" altLang="en-US" sz="3100" b="1"/>
              <a:t>1.  先自读课文，自拟目标——借助文旁的批注，结合课后的阅读提示与单元阅读提示——确定学习重点与所运用的阅读方法</a:t>
            </a:r>
            <a:r>
              <a:rPr lang="zh-CN" altLang="en-US"/>
              <a:t>。</a:t>
            </a:r>
          </a:p>
        </p:txBody>
      </p:sp>
      <p:sp>
        <p:nvSpPr>
          <p:cNvPr id="8195" name="文本框 1"/>
          <p:cNvSpPr txBox="1">
            <a:spLocks noChangeArrowheads="1"/>
          </p:cNvSpPr>
          <p:nvPr/>
        </p:nvSpPr>
        <p:spPr bwMode="auto">
          <a:xfrm>
            <a:off x="850900" y="610792"/>
            <a:ext cx="6705600" cy="6637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8181" tIns="39091" rIns="78181" bIns="39091">
            <a:spAutoFit/>
          </a:bodyPr>
          <a:lstStyle>
            <a:lvl1pPr defTabSz="781050">
              <a:defRPr sz="3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1pPr>
            <a:lvl2pPr defTabSz="781050">
              <a:defRPr sz="3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2pPr>
            <a:lvl3pPr defTabSz="781050">
              <a:defRPr sz="3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3pPr>
            <a:lvl4pPr defTabSz="781050">
              <a:defRPr sz="3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4pPr>
            <a:lvl5pPr defTabSz="781050">
              <a:defRPr sz="3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5pPr>
            <a:lvl6pPr defTabSz="78105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 sz="3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6pPr>
            <a:lvl7pPr defTabSz="78105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 sz="3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7pPr>
            <a:lvl8pPr defTabSz="78105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 sz="3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8pPr>
            <a:lvl9pPr defTabSz="78105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 sz="3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9pPr>
          </a:lstStyle>
          <a:p>
            <a:r>
              <a:rPr lang="zh-CN" altLang="en-US" b="1">
                <a:solidFill>
                  <a:srgbClr val="FF0000"/>
                </a:solidFill>
                <a:latin typeface="楷体" pitchFamily="49" charset="-122"/>
                <a:ea typeface="楷体" pitchFamily="49" charset="-122"/>
              </a:rPr>
              <a:t>二、学写目标，一读课文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1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1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1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1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3" grpId="1"/>
      <p:bldP spid="819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文本框 63489"/>
          <p:cNvSpPr txBox="1">
            <a:spLocks noChangeArrowheads="1"/>
          </p:cNvSpPr>
          <p:nvPr/>
        </p:nvSpPr>
        <p:spPr bwMode="auto">
          <a:xfrm>
            <a:off x="1047750" y="1360885"/>
            <a:ext cx="6843713" cy="22026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8181" tIns="39091" rIns="78181" bIns="39091">
            <a:spAutoFit/>
          </a:bodyPr>
          <a:lstStyle>
            <a:lvl1pPr defTabSz="781050">
              <a:defRPr sz="3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1pPr>
            <a:lvl2pPr defTabSz="781050">
              <a:defRPr sz="3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2pPr>
            <a:lvl3pPr defTabSz="781050">
              <a:defRPr sz="3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3pPr>
            <a:lvl4pPr defTabSz="781050">
              <a:defRPr sz="3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4pPr>
            <a:lvl5pPr defTabSz="781050">
              <a:defRPr sz="3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5pPr>
            <a:lvl6pPr defTabSz="78105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 sz="3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6pPr>
            <a:lvl7pPr defTabSz="78105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 sz="3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7pPr>
            <a:lvl8pPr defTabSz="78105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 sz="3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8pPr>
            <a:lvl9pPr defTabSz="78105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 sz="3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9pPr>
          </a:lstStyle>
          <a:p>
            <a:pPr>
              <a:spcBef>
                <a:spcPct val="50000"/>
              </a:spcBef>
              <a:buClr>
                <a:schemeClr val="bg1"/>
              </a:buClr>
            </a:pPr>
            <a:r>
              <a:rPr lang="zh-CN" altLang="en-US">
                <a:solidFill>
                  <a:schemeClr val="tx2"/>
                </a:solidFill>
                <a:ea typeface="华文新魏" pitchFamily="2" charset="-122"/>
              </a:rPr>
              <a:t> </a:t>
            </a:r>
            <a:r>
              <a:rPr lang="zh-CN" altLang="en-US" sz="3100" b="1"/>
              <a:t>1.先自读课文，自拟目标——借助文旁的批注，结合课后的阅读提示与单元阅读提示——确定学习重点与所运用的阅读方法</a:t>
            </a:r>
            <a:r>
              <a:rPr lang="zh-CN" altLang="en-US"/>
              <a:t>。</a:t>
            </a:r>
          </a:p>
        </p:txBody>
      </p:sp>
      <p:sp>
        <p:nvSpPr>
          <p:cNvPr id="8194" name="文本框 1"/>
          <p:cNvSpPr txBox="1">
            <a:spLocks noChangeArrowheads="1"/>
          </p:cNvSpPr>
          <p:nvPr/>
        </p:nvSpPr>
        <p:spPr bwMode="auto">
          <a:xfrm>
            <a:off x="1185863" y="3519845"/>
            <a:ext cx="6935787" cy="10330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8181" tIns="39091" rIns="78181" bIns="39091">
            <a:spAutoFit/>
          </a:bodyPr>
          <a:lstStyle>
            <a:lvl1pPr defTabSz="781050">
              <a:defRPr sz="3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1pPr>
            <a:lvl2pPr defTabSz="781050">
              <a:defRPr sz="3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2pPr>
            <a:lvl3pPr defTabSz="781050">
              <a:defRPr sz="3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3pPr>
            <a:lvl4pPr defTabSz="781050">
              <a:defRPr sz="3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4pPr>
            <a:lvl5pPr defTabSz="781050">
              <a:defRPr sz="3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5pPr>
            <a:lvl6pPr defTabSz="78105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 sz="3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6pPr>
            <a:lvl7pPr defTabSz="78105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 sz="3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7pPr>
            <a:lvl8pPr defTabSz="78105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 sz="3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8pPr>
            <a:lvl9pPr defTabSz="78105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 sz="3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9pPr>
          </a:lstStyle>
          <a:p>
            <a:pPr>
              <a:spcBef>
                <a:spcPct val="50000"/>
              </a:spcBef>
              <a:buClr>
                <a:schemeClr val="bg1"/>
              </a:buClr>
            </a:pPr>
            <a:r>
              <a:rPr lang="zh-CN" altLang="en-US" sz="3100" b="1"/>
              <a:t>2.出示三位学生的板书（选择三种不同层次）。</a:t>
            </a:r>
          </a:p>
        </p:txBody>
      </p:sp>
      <p:sp>
        <p:nvSpPr>
          <p:cNvPr id="8195" name="文本框 1"/>
          <p:cNvSpPr txBox="1">
            <a:spLocks noChangeArrowheads="1"/>
          </p:cNvSpPr>
          <p:nvPr/>
        </p:nvSpPr>
        <p:spPr bwMode="auto">
          <a:xfrm>
            <a:off x="850900" y="610792"/>
            <a:ext cx="6705600" cy="6637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8181" tIns="39091" rIns="78181" bIns="39091">
            <a:spAutoFit/>
          </a:bodyPr>
          <a:lstStyle>
            <a:lvl1pPr defTabSz="781050">
              <a:defRPr sz="3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1pPr>
            <a:lvl2pPr defTabSz="781050">
              <a:defRPr sz="3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2pPr>
            <a:lvl3pPr defTabSz="781050">
              <a:defRPr sz="3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3pPr>
            <a:lvl4pPr defTabSz="781050">
              <a:defRPr sz="3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4pPr>
            <a:lvl5pPr defTabSz="781050">
              <a:defRPr sz="3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5pPr>
            <a:lvl6pPr defTabSz="78105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 sz="3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6pPr>
            <a:lvl7pPr defTabSz="78105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 sz="3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7pPr>
            <a:lvl8pPr defTabSz="78105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 sz="3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8pPr>
            <a:lvl9pPr defTabSz="78105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 sz="3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9pPr>
          </a:lstStyle>
          <a:p>
            <a:r>
              <a:rPr lang="zh-CN" altLang="en-US" b="1">
                <a:solidFill>
                  <a:srgbClr val="FF0000"/>
                </a:solidFill>
                <a:latin typeface="楷体" pitchFamily="49" charset="-122"/>
                <a:ea typeface="楷体" pitchFamily="49" charset="-122"/>
              </a:rPr>
              <a:t>二、学写目标，一读课文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1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1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81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81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81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81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3" grpId="1"/>
      <p:bldP spid="8194" grpId="0"/>
      <p:bldP spid="819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2"/>
          <p:cNvSpPr>
            <a:spLocks noGrp="1" noRot="1" noChangeArrowheads="1"/>
          </p:cNvSpPr>
          <p:nvPr>
            <p:ph type="ctrTitle" idx="4294967295"/>
          </p:nvPr>
        </p:nvSpPr>
        <p:spPr bwMode="auto">
          <a:xfrm>
            <a:off x="828675" y="1289447"/>
            <a:ext cx="5545138" cy="57507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76611" tIns="38305" rIns="76611" bIns="38305" numCol="1" anchorCtr="0" compatLnSpc="1">
            <a:prstTxWarp prst="textNoShape">
              <a:avLst/>
            </a:prstTxWarp>
          </a:bodyPr>
          <a:lstStyle/>
          <a:p>
            <a:r>
              <a:rPr lang="zh-CN" altLang="en-US" sz="3100" b="1" smtClean="0">
                <a:solidFill>
                  <a:schemeClr val="tx1"/>
                </a:solidFill>
              </a:rPr>
              <a:t>1. 通读全文，解决生字新词；</a:t>
            </a:r>
          </a:p>
        </p:txBody>
      </p:sp>
      <p:sp>
        <p:nvSpPr>
          <p:cNvPr id="15362" name="文本框 107525"/>
          <p:cNvSpPr txBox="1">
            <a:spLocks noChangeArrowheads="1"/>
          </p:cNvSpPr>
          <p:nvPr/>
        </p:nvSpPr>
        <p:spPr bwMode="auto">
          <a:xfrm>
            <a:off x="957264" y="1946673"/>
            <a:ext cx="6556375" cy="10330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8181" tIns="39091" rIns="78181" bIns="39091">
            <a:spAutoFit/>
          </a:bodyPr>
          <a:lstStyle>
            <a:lvl1pPr defTabSz="781050">
              <a:defRPr sz="3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1pPr>
            <a:lvl2pPr defTabSz="781050">
              <a:defRPr sz="3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2pPr>
            <a:lvl3pPr defTabSz="781050">
              <a:defRPr sz="3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3pPr>
            <a:lvl4pPr defTabSz="781050">
              <a:defRPr sz="3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4pPr>
            <a:lvl5pPr defTabSz="781050">
              <a:defRPr sz="3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5pPr>
            <a:lvl6pPr defTabSz="78105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 sz="3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6pPr>
            <a:lvl7pPr defTabSz="78105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 sz="3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7pPr>
            <a:lvl8pPr defTabSz="78105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 sz="3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8pPr>
            <a:lvl9pPr defTabSz="78105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 sz="3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9pPr>
          </a:lstStyle>
          <a:p>
            <a:pPr>
              <a:spcBef>
                <a:spcPct val="50000"/>
              </a:spcBef>
            </a:pPr>
            <a:r>
              <a:rPr lang="zh-CN" altLang="en-US" sz="3100" b="1"/>
              <a:t>2. 文章写了鲁迅先生的哪些事情，表现了鲁迅先生的哪些品质？</a:t>
            </a:r>
          </a:p>
        </p:txBody>
      </p:sp>
      <p:sp>
        <p:nvSpPr>
          <p:cNvPr id="15363" name="文本框 107526"/>
          <p:cNvSpPr txBox="1">
            <a:spLocks noChangeArrowheads="1"/>
          </p:cNvSpPr>
          <p:nvPr/>
        </p:nvSpPr>
        <p:spPr bwMode="auto">
          <a:xfrm>
            <a:off x="957264" y="2827735"/>
            <a:ext cx="6556375" cy="10330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8181" tIns="39091" rIns="78181" bIns="39091">
            <a:spAutoFit/>
          </a:bodyPr>
          <a:lstStyle>
            <a:lvl1pPr defTabSz="781050">
              <a:defRPr sz="3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1pPr>
            <a:lvl2pPr defTabSz="781050">
              <a:defRPr sz="3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2pPr>
            <a:lvl3pPr defTabSz="781050">
              <a:defRPr sz="3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3pPr>
            <a:lvl4pPr defTabSz="781050">
              <a:defRPr sz="3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4pPr>
            <a:lvl5pPr defTabSz="781050">
              <a:defRPr sz="3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5pPr>
            <a:lvl6pPr defTabSz="78105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 sz="3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6pPr>
            <a:lvl7pPr defTabSz="78105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 sz="3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7pPr>
            <a:lvl8pPr defTabSz="78105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 sz="3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8pPr>
            <a:lvl9pPr defTabSz="78105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 sz="3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9pPr>
          </a:lstStyle>
          <a:p>
            <a:pPr>
              <a:spcBef>
                <a:spcPct val="50000"/>
              </a:spcBef>
            </a:pPr>
            <a:r>
              <a:rPr lang="zh-CN" altLang="en-US" sz="3100" b="1"/>
              <a:t>3. 文章表达了萧红对鲁迅先生怎样的情感？</a:t>
            </a:r>
          </a:p>
        </p:txBody>
      </p:sp>
      <p:sp>
        <p:nvSpPr>
          <p:cNvPr id="15364" name="圆角矩形 2"/>
          <p:cNvSpPr>
            <a:spLocks noChangeArrowheads="1"/>
          </p:cNvSpPr>
          <p:nvPr/>
        </p:nvSpPr>
        <p:spPr bwMode="auto">
          <a:xfrm>
            <a:off x="690563" y="478632"/>
            <a:ext cx="1966912" cy="375047"/>
          </a:xfrm>
          <a:prstGeom prst="roundRect">
            <a:avLst>
              <a:gd name="adj" fmla="val 6394"/>
            </a:avLst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78179" tIns="39090" rIns="78179" bIns="39090" anchor="ctr"/>
          <a:lstStyle>
            <a:lvl1pPr defTabSz="781050">
              <a:defRPr sz="3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1pPr>
            <a:lvl2pPr defTabSz="781050">
              <a:defRPr sz="3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2pPr>
            <a:lvl3pPr defTabSz="781050">
              <a:defRPr sz="3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3pPr>
            <a:lvl4pPr defTabSz="781050">
              <a:defRPr sz="3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4pPr>
            <a:lvl5pPr defTabSz="781050">
              <a:defRPr sz="3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5pPr>
            <a:lvl6pPr defTabSz="78105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 sz="3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6pPr>
            <a:lvl7pPr defTabSz="78105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 sz="3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7pPr>
            <a:lvl8pPr defTabSz="78105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 sz="3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8pPr>
            <a:lvl9pPr defTabSz="78105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 sz="3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9pPr>
          </a:lstStyle>
          <a:p>
            <a:endParaRPr lang="zh-CN" altLang="zh-CN" sz="2400" b="1">
              <a:solidFill>
                <a:srgbClr val="FF0000"/>
              </a:solidFill>
              <a:latin typeface="宋体" pitchFamily="2" charset="-122"/>
            </a:endParaRPr>
          </a:p>
        </p:txBody>
      </p:sp>
      <p:sp>
        <p:nvSpPr>
          <p:cNvPr id="9221" name="Rectangle 2"/>
          <p:cNvSpPr/>
          <p:nvPr/>
        </p:nvSpPr>
        <p:spPr>
          <a:xfrm>
            <a:off x="3581400" y="554832"/>
            <a:ext cx="2508250" cy="394097"/>
          </a:xfrm>
          <a:prstGeom prst="rect">
            <a:avLst/>
          </a:prstGeom>
          <a:noFill/>
          <a:ln w="9525">
            <a:noFill/>
          </a:ln>
        </p:spPr>
        <p:txBody>
          <a:bodyPr lIns="78181" tIns="39091" rIns="78181" bIns="39091" anchor="b"/>
          <a:lstStyle/>
          <a:p>
            <a:pPr algn="ctr" defTabSz="781050"/>
            <a:r>
              <a:rPr lang="zh-CN" altLang="en-US" sz="3400" noProof="1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板书一</a:t>
            </a:r>
            <a:r>
              <a:rPr lang="zh-CN" altLang="en-US" noProof="1">
                <a:solidFill>
                  <a:schemeClr val="tx2"/>
                </a:solidFill>
                <a:effectLst>
                  <a:outerShdw blurRad="38100" dist="38100" dir="2700000">
                    <a:srgbClr val="000000"/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</a:rPr>
              <a:t> </a:t>
            </a:r>
          </a:p>
        </p:txBody>
      </p:sp>
      <p:sp>
        <p:nvSpPr>
          <p:cNvPr id="9222" name="文本框 1"/>
          <p:cNvSpPr txBox="1">
            <a:spLocks noChangeArrowheads="1"/>
          </p:cNvSpPr>
          <p:nvPr/>
        </p:nvSpPr>
        <p:spPr bwMode="auto">
          <a:xfrm>
            <a:off x="6373813" y="1381125"/>
            <a:ext cx="1778000" cy="555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8181" tIns="39091" rIns="78181" bIns="39091">
            <a:spAutoFit/>
          </a:bodyPr>
          <a:lstStyle>
            <a:lvl1pPr defTabSz="781050">
              <a:defRPr sz="3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1pPr>
            <a:lvl2pPr defTabSz="781050">
              <a:defRPr sz="3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2pPr>
            <a:lvl3pPr defTabSz="781050">
              <a:defRPr sz="3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3pPr>
            <a:lvl4pPr defTabSz="781050">
              <a:defRPr sz="3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4pPr>
            <a:lvl5pPr defTabSz="781050">
              <a:defRPr sz="3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5pPr>
            <a:lvl6pPr defTabSz="78105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 sz="3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6pPr>
            <a:lvl7pPr defTabSz="78105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 sz="3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7pPr>
            <a:lvl8pPr defTabSz="78105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 sz="3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8pPr>
            <a:lvl9pPr defTabSz="78105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 sz="3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9pPr>
          </a:lstStyle>
          <a:p>
            <a:r>
              <a:rPr lang="zh-CN" altLang="en-US" sz="3100" b="1">
                <a:solidFill>
                  <a:srgbClr val="FF0000"/>
                </a:solidFill>
              </a:rPr>
              <a:t>（笼统）</a:t>
            </a:r>
          </a:p>
        </p:txBody>
      </p:sp>
      <p:sp>
        <p:nvSpPr>
          <p:cNvPr id="9223" name="文本框 2"/>
          <p:cNvSpPr txBox="1">
            <a:spLocks noChangeArrowheads="1"/>
          </p:cNvSpPr>
          <p:nvPr/>
        </p:nvSpPr>
        <p:spPr bwMode="auto">
          <a:xfrm>
            <a:off x="3438526" y="3527823"/>
            <a:ext cx="3800475" cy="555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8181" tIns="39091" rIns="78181" bIns="39091">
            <a:spAutoFit/>
          </a:bodyPr>
          <a:lstStyle>
            <a:lvl1pPr defTabSz="781050">
              <a:defRPr sz="3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1pPr>
            <a:lvl2pPr defTabSz="781050">
              <a:defRPr sz="3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2pPr>
            <a:lvl3pPr defTabSz="781050">
              <a:defRPr sz="3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3pPr>
            <a:lvl4pPr defTabSz="781050">
              <a:defRPr sz="3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4pPr>
            <a:lvl5pPr defTabSz="781050">
              <a:defRPr sz="3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5pPr>
            <a:lvl6pPr defTabSz="78105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 sz="3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6pPr>
            <a:lvl7pPr defTabSz="78105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 sz="3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7pPr>
            <a:lvl8pPr defTabSz="78105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 sz="3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8pPr>
            <a:lvl9pPr defTabSz="78105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 sz="3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9pPr>
          </a:lstStyle>
          <a:p>
            <a:r>
              <a:rPr lang="zh-CN" altLang="en-US" sz="3100" b="1">
                <a:solidFill>
                  <a:srgbClr val="FF0000"/>
                </a:solidFill>
              </a:rPr>
              <a:t>（缺乏学生的活动）</a:t>
            </a:r>
          </a:p>
        </p:txBody>
      </p:sp>
      <p:sp>
        <p:nvSpPr>
          <p:cNvPr id="15368" name="文本框 3"/>
          <p:cNvSpPr txBox="1">
            <a:spLocks noChangeArrowheads="1"/>
          </p:cNvSpPr>
          <p:nvPr/>
        </p:nvSpPr>
        <p:spPr bwMode="auto">
          <a:xfrm>
            <a:off x="957264" y="554831"/>
            <a:ext cx="2611437" cy="6637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8181" tIns="39091" rIns="78181" bIns="39091">
            <a:spAutoFit/>
          </a:bodyPr>
          <a:lstStyle>
            <a:lvl1pPr defTabSz="781050">
              <a:defRPr sz="3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1pPr>
            <a:lvl2pPr defTabSz="781050">
              <a:defRPr sz="3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2pPr>
            <a:lvl3pPr defTabSz="781050">
              <a:defRPr sz="3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3pPr>
            <a:lvl4pPr defTabSz="781050">
              <a:defRPr sz="3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4pPr>
            <a:lvl5pPr defTabSz="781050">
              <a:defRPr sz="3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5pPr>
            <a:lvl6pPr defTabSz="78105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 sz="3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6pPr>
            <a:lvl7pPr defTabSz="78105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 sz="3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7pPr>
            <a:lvl8pPr defTabSz="78105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 sz="3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8pPr>
            <a:lvl9pPr defTabSz="78105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 sz="3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9pPr>
          </a:lstStyle>
          <a:p>
            <a:r>
              <a:rPr lang="zh-CN" altLang="en-US" b="1">
                <a:solidFill>
                  <a:srgbClr val="FF0000"/>
                </a:solidFill>
                <a:latin typeface="楷体" pitchFamily="49" charset="-122"/>
                <a:ea typeface="楷体" pitchFamily="49" charset="-122"/>
              </a:rPr>
              <a:t>目标展示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2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2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2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2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2" grpId="0"/>
      <p:bldP spid="922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文本框 107525"/>
          <p:cNvSpPr txBox="1">
            <a:spLocks noChangeArrowheads="1"/>
          </p:cNvSpPr>
          <p:nvPr/>
        </p:nvSpPr>
        <p:spPr bwMode="auto">
          <a:xfrm>
            <a:off x="1003300" y="2777731"/>
            <a:ext cx="7664450" cy="555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8181" tIns="39091" rIns="78181" bIns="39091">
            <a:spAutoFit/>
          </a:bodyPr>
          <a:lstStyle>
            <a:lvl1pPr defTabSz="781050">
              <a:defRPr sz="3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1pPr>
            <a:lvl2pPr defTabSz="781050">
              <a:defRPr sz="3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2pPr>
            <a:lvl3pPr defTabSz="781050">
              <a:defRPr sz="3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3pPr>
            <a:lvl4pPr defTabSz="781050">
              <a:defRPr sz="3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4pPr>
            <a:lvl5pPr defTabSz="781050">
              <a:defRPr sz="3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5pPr>
            <a:lvl6pPr defTabSz="78105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 sz="3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6pPr>
            <a:lvl7pPr defTabSz="78105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 sz="3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7pPr>
            <a:lvl8pPr defTabSz="78105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 sz="3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8pPr>
            <a:lvl9pPr defTabSz="78105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 sz="3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9pPr>
          </a:lstStyle>
          <a:p>
            <a:pPr>
              <a:spcBef>
                <a:spcPct val="50000"/>
              </a:spcBef>
            </a:pPr>
            <a:r>
              <a:rPr lang="zh-CN" altLang="en-US" sz="3100" b="1"/>
              <a:t>2.概括文章的主要内容；</a:t>
            </a:r>
          </a:p>
        </p:txBody>
      </p:sp>
      <p:sp>
        <p:nvSpPr>
          <p:cNvPr id="17410" name="文本框 107526"/>
          <p:cNvSpPr txBox="1">
            <a:spLocks noChangeArrowheads="1"/>
          </p:cNvSpPr>
          <p:nvPr/>
        </p:nvSpPr>
        <p:spPr bwMode="auto">
          <a:xfrm>
            <a:off x="1003300" y="3356710"/>
            <a:ext cx="7297738" cy="10330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8181" tIns="39091" rIns="78181" bIns="39091">
            <a:spAutoFit/>
          </a:bodyPr>
          <a:lstStyle>
            <a:lvl1pPr defTabSz="781050">
              <a:defRPr sz="3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1pPr>
            <a:lvl2pPr defTabSz="781050">
              <a:defRPr sz="3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2pPr>
            <a:lvl3pPr defTabSz="781050">
              <a:defRPr sz="3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3pPr>
            <a:lvl4pPr defTabSz="781050">
              <a:defRPr sz="3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4pPr>
            <a:lvl5pPr defTabSz="781050">
              <a:defRPr sz="3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5pPr>
            <a:lvl6pPr defTabSz="78105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 sz="3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6pPr>
            <a:lvl7pPr defTabSz="78105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 sz="3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7pPr>
            <a:lvl8pPr defTabSz="78105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 sz="3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8pPr>
            <a:lvl9pPr defTabSz="78105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 sz="3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9pPr>
          </a:lstStyle>
          <a:p>
            <a:pPr>
              <a:spcBef>
                <a:spcPct val="50000"/>
              </a:spcBef>
            </a:pPr>
            <a:r>
              <a:rPr lang="zh-CN" altLang="en-US" sz="3100" b="1"/>
              <a:t>3. 找出自己喜欢的语段，圈点勾画，感受鲁迅先生的崇高品质</a:t>
            </a:r>
          </a:p>
        </p:txBody>
      </p:sp>
      <p:sp>
        <p:nvSpPr>
          <p:cNvPr id="10243" name="Rectangle 2"/>
          <p:cNvSpPr/>
          <p:nvPr/>
        </p:nvSpPr>
        <p:spPr>
          <a:xfrm>
            <a:off x="3581400" y="554832"/>
            <a:ext cx="2508250" cy="394097"/>
          </a:xfrm>
          <a:prstGeom prst="rect">
            <a:avLst/>
          </a:prstGeom>
          <a:noFill/>
          <a:ln w="9525">
            <a:noFill/>
          </a:ln>
        </p:spPr>
        <p:txBody>
          <a:bodyPr lIns="78181" tIns="39091" rIns="78181" bIns="39091" anchor="b"/>
          <a:lstStyle/>
          <a:p>
            <a:pPr algn="ctr" defTabSz="781050"/>
            <a:r>
              <a:rPr lang="zh-CN" altLang="en-US" sz="3400" noProof="1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板书二</a:t>
            </a:r>
            <a:r>
              <a:rPr lang="zh-CN" altLang="en-US" noProof="1">
                <a:solidFill>
                  <a:schemeClr val="tx2"/>
                </a:solidFill>
                <a:effectLst>
                  <a:outerShdw blurRad="38100" dist="38100" dir="2700000">
                    <a:srgbClr val="000000"/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</a:rPr>
              <a:t> </a:t>
            </a:r>
          </a:p>
        </p:txBody>
      </p:sp>
      <p:sp>
        <p:nvSpPr>
          <p:cNvPr id="10244" name="文本框 1"/>
          <p:cNvSpPr txBox="1">
            <a:spLocks noChangeArrowheads="1"/>
          </p:cNvSpPr>
          <p:nvPr/>
        </p:nvSpPr>
        <p:spPr bwMode="auto">
          <a:xfrm>
            <a:off x="6089650" y="2777731"/>
            <a:ext cx="1779588" cy="555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8181" tIns="39091" rIns="78181" bIns="39091">
            <a:spAutoFit/>
          </a:bodyPr>
          <a:lstStyle>
            <a:lvl1pPr defTabSz="781050">
              <a:defRPr sz="3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1pPr>
            <a:lvl2pPr defTabSz="781050">
              <a:defRPr sz="3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2pPr>
            <a:lvl3pPr defTabSz="781050">
              <a:defRPr sz="3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3pPr>
            <a:lvl4pPr defTabSz="781050">
              <a:defRPr sz="3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4pPr>
            <a:lvl5pPr defTabSz="781050">
              <a:defRPr sz="3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5pPr>
            <a:lvl6pPr defTabSz="78105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 sz="3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6pPr>
            <a:lvl7pPr defTabSz="78105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 sz="3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7pPr>
            <a:lvl8pPr defTabSz="78105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 sz="3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8pPr>
            <a:lvl9pPr defTabSz="78105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 sz="3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9pPr>
          </a:lstStyle>
          <a:p>
            <a:r>
              <a:rPr lang="zh-CN" altLang="en-US" sz="3100" b="1">
                <a:solidFill>
                  <a:srgbClr val="FF0000"/>
                </a:solidFill>
              </a:rPr>
              <a:t>（笼统）</a:t>
            </a:r>
          </a:p>
        </p:txBody>
      </p:sp>
      <p:sp>
        <p:nvSpPr>
          <p:cNvPr id="10245" name="文本框 2"/>
          <p:cNvSpPr txBox="1">
            <a:spLocks noChangeArrowheads="1"/>
          </p:cNvSpPr>
          <p:nvPr/>
        </p:nvSpPr>
        <p:spPr bwMode="auto">
          <a:xfrm>
            <a:off x="4678364" y="3844503"/>
            <a:ext cx="3476625" cy="555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8181" tIns="39091" rIns="78181" bIns="39091">
            <a:spAutoFit/>
          </a:bodyPr>
          <a:lstStyle>
            <a:lvl1pPr defTabSz="781050">
              <a:defRPr sz="3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1pPr>
            <a:lvl2pPr defTabSz="781050">
              <a:defRPr sz="3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2pPr>
            <a:lvl3pPr defTabSz="781050">
              <a:defRPr sz="3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3pPr>
            <a:lvl4pPr defTabSz="781050">
              <a:defRPr sz="3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4pPr>
            <a:lvl5pPr defTabSz="781050">
              <a:defRPr sz="3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5pPr>
            <a:lvl6pPr defTabSz="78105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 sz="3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6pPr>
            <a:lvl7pPr defTabSz="78105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 sz="3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7pPr>
            <a:lvl8pPr defTabSz="78105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 sz="3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8pPr>
            <a:lvl9pPr defTabSz="78105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 sz="3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9pPr>
          </a:lstStyle>
          <a:p>
            <a:r>
              <a:rPr lang="zh-CN" altLang="en-US" sz="3100" b="1">
                <a:solidFill>
                  <a:srgbClr val="FF0000"/>
                </a:solidFill>
              </a:rPr>
              <a:t>（有方法有内容）</a:t>
            </a:r>
          </a:p>
        </p:txBody>
      </p:sp>
      <p:sp>
        <p:nvSpPr>
          <p:cNvPr id="17414" name="文本框 5"/>
          <p:cNvSpPr txBox="1">
            <a:spLocks noChangeArrowheads="1"/>
          </p:cNvSpPr>
          <p:nvPr/>
        </p:nvSpPr>
        <p:spPr bwMode="auto">
          <a:xfrm>
            <a:off x="1003300" y="1173957"/>
            <a:ext cx="7004050" cy="16178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8181" tIns="39091" rIns="78181" bIns="39091">
            <a:spAutoFit/>
          </a:bodyPr>
          <a:lstStyle>
            <a:lvl1pPr defTabSz="781050">
              <a:defRPr sz="3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1pPr>
            <a:lvl2pPr defTabSz="781050">
              <a:defRPr sz="3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2pPr>
            <a:lvl3pPr defTabSz="781050">
              <a:defRPr sz="3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3pPr>
            <a:lvl4pPr defTabSz="781050">
              <a:defRPr sz="3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4pPr>
            <a:lvl5pPr defTabSz="781050">
              <a:defRPr sz="3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5pPr>
            <a:lvl6pPr defTabSz="78105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 sz="3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6pPr>
            <a:lvl7pPr defTabSz="78105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 sz="3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7pPr>
            <a:lvl8pPr defTabSz="78105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 sz="3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8pPr>
            <a:lvl9pPr defTabSz="78105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 sz="3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9pPr>
          </a:lstStyle>
          <a:p>
            <a:r>
              <a:rPr lang="zh-CN" altLang="en-US" b="1"/>
              <a:t>1.</a:t>
            </a:r>
            <a:r>
              <a:rPr lang="zh-CN" altLang="en-US" sz="3100" b="1"/>
              <a:t>通读全文，掌握“揩”“羹”“疙瘩”的读音与书写，掌握“深恶痛绝”“不以为然”两个成语；</a:t>
            </a:r>
          </a:p>
        </p:txBody>
      </p:sp>
      <p:sp>
        <p:nvSpPr>
          <p:cNvPr id="17415" name="文本框 3"/>
          <p:cNvSpPr txBox="1">
            <a:spLocks noChangeArrowheads="1"/>
          </p:cNvSpPr>
          <p:nvPr/>
        </p:nvSpPr>
        <p:spPr bwMode="auto">
          <a:xfrm>
            <a:off x="1184275" y="566738"/>
            <a:ext cx="2332038" cy="6637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8181" tIns="39091" rIns="78181" bIns="39091">
            <a:spAutoFit/>
          </a:bodyPr>
          <a:lstStyle>
            <a:lvl1pPr defTabSz="781050">
              <a:defRPr sz="3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1pPr>
            <a:lvl2pPr defTabSz="781050">
              <a:defRPr sz="3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2pPr>
            <a:lvl3pPr defTabSz="781050">
              <a:defRPr sz="3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3pPr>
            <a:lvl4pPr defTabSz="781050">
              <a:defRPr sz="3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4pPr>
            <a:lvl5pPr defTabSz="781050">
              <a:defRPr sz="3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5pPr>
            <a:lvl6pPr defTabSz="78105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 sz="3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6pPr>
            <a:lvl7pPr defTabSz="78105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 sz="3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7pPr>
            <a:lvl8pPr defTabSz="78105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 sz="3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8pPr>
            <a:lvl9pPr defTabSz="78105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 sz="3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9pPr>
          </a:lstStyle>
          <a:p>
            <a:r>
              <a:rPr lang="zh-CN" altLang="en-US" b="1">
                <a:solidFill>
                  <a:srgbClr val="FF0000"/>
                </a:solidFill>
                <a:latin typeface="楷体" pitchFamily="49" charset="-122"/>
                <a:ea typeface="楷体" pitchFamily="49" charset="-122"/>
              </a:rPr>
              <a:t>目标展示</a:t>
            </a:r>
            <a:endParaRPr lang="zh-CN" altLang="en-US" b="1">
              <a:latin typeface="楷体" pitchFamily="49" charset="-122"/>
              <a:ea typeface="楷体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2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2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02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02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4" grpId="0"/>
      <p:bldP spid="1024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2"/>
          <p:cNvSpPr>
            <a:spLocks noGrp="1" noRot="1" noChangeArrowheads="1"/>
          </p:cNvSpPr>
          <p:nvPr>
            <p:ph type="ctrTitle" idx="4294967295"/>
          </p:nvPr>
        </p:nvSpPr>
        <p:spPr bwMode="auto">
          <a:xfrm>
            <a:off x="750888" y="1656140"/>
            <a:ext cx="6908800" cy="57626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76611" tIns="38305" rIns="76611" bIns="38305" numCol="1" anchorCtr="0" compatLnSpc="1">
            <a:prstTxWarp prst="textNoShape">
              <a:avLst/>
            </a:prstTxWarp>
          </a:bodyPr>
          <a:lstStyle/>
          <a:p>
            <a:pPr algn="l"/>
            <a:r>
              <a:rPr lang="zh-CN" altLang="en-US" sz="3100" b="1" smtClean="0">
                <a:solidFill>
                  <a:schemeClr val="tx1"/>
                </a:solidFill>
              </a:rPr>
              <a:t>1.  通读全文，学习“揩”“羹”“疙瘩”“深恶痛绝”“不以为然”等字音与解释；</a:t>
            </a:r>
          </a:p>
        </p:txBody>
      </p:sp>
      <p:sp>
        <p:nvSpPr>
          <p:cNvPr id="19458" name="文本框 107526"/>
          <p:cNvSpPr txBox="1">
            <a:spLocks noChangeArrowheads="1"/>
          </p:cNvSpPr>
          <p:nvPr/>
        </p:nvSpPr>
        <p:spPr bwMode="auto">
          <a:xfrm>
            <a:off x="750888" y="3615909"/>
            <a:ext cx="7297738" cy="555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8181" tIns="39091" rIns="78181" bIns="39091">
            <a:spAutoFit/>
          </a:bodyPr>
          <a:lstStyle>
            <a:lvl1pPr defTabSz="781050">
              <a:defRPr sz="3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1pPr>
            <a:lvl2pPr defTabSz="781050">
              <a:defRPr sz="3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2pPr>
            <a:lvl3pPr defTabSz="781050">
              <a:defRPr sz="3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3pPr>
            <a:lvl4pPr defTabSz="781050">
              <a:defRPr sz="3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4pPr>
            <a:lvl5pPr defTabSz="781050">
              <a:defRPr sz="3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5pPr>
            <a:lvl6pPr defTabSz="78105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 sz="3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6pPr>
            <a:lvl7pPr defTabSz="78105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 sz="3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7pPr>
            <a:lvl8pPr defTabSz="78105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 sz="3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8pPr>
            <a:lvl9pPr defTabSz="78105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 sz="3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9pPr>
          </a:lstStyle>
          <a:p>
            <a:pPr>
              <a:spcBef>
                <a:spcPct val="50000"/>
              </a:spcBef>
            </a:pPr>
            <a:r>
              <a:rPr lang="zh-CN" altLang="en-US" sz="3100" b="1"/>
              <a:t>3. 分析本文的写作手法。</a:t>
            </a:r>
          </a:p>
        </p:txBody>
      </p:sp>
      <p:sp>
        <p:nvSpPr>
          <p:cNvPr id="19459" name="圆角矩形 2"/>
          <p:cNvSpPr>
            <a:spLocks noChangeArrowheads="1"/>
          </p:cNvSpPr>
          <p:nvPr/>
        </p:nvSpPr>
        <p:spPr bwMode="auto">
          <a:xfrm>
            <a:off x="690563" y="478632"/>
            <a:ext cx="1966912" cy="375047"/>
          </a:xfrm>
          <a:prstGeom prst="roundRect">
            <a:avLst>
              <a:gd name="adj" fmla="val 6394"/>
            </a:avLst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78179" tIns="39090" rIns="78179" bIns="39090" anchor="ctr"/>
          <a:lstStyle>
            <a:lvl1pPr defTabSz="781050">
              <a:defRPr sz="3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1pPr>
            <a:lvl2pPr defTabSz="781050">
              <a:defRPr sz="3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2pPr>
            <a:lvl3pPr defTabSz="781050">
              <a:defRPr sz="3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3pPr>
            <a:lvl4pPr defTabSz="781050">
              <a:defRPr sz="3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4pPr>
            <a:lvl5pPr defTabSz="781050">
              <a:defRPr sz="3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5pPr>
            <a:lvl6pPr defTabSz="78105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 sz="3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6pPr>
            <a:lvl7pPr defTabSz="78105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 sz="3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7pPr>
            <a:lvl8pPr defTabSz="78105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 sz="3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8pPr>
            <a:lvl9pPr defTabSz="78105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 sz="3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9pPr>
          </a:lstStyle>
          <a:p>
            <a:endParaRPr lang="zh-CN" altLang="zh-CN" sz="2400" b="1">
              <a:solidFill>
                <a:srgbClr val="FF0000"/>
              </a:solidFill>
              <a:latin typeface="宋体" pitchFamily="2" charset="-122"/>
            </a:endParaRPr>
          </a:p>
        </p:txBody>
      </p:sp>
      <p:sp>
        <p:nvSpPr>
          <p:cNvPr id="11268" name="Rectangle 2"/>
          <p:cNvSpPr/>
          <p:nvPr/>
        </p:nvSpPr>
        <p:spPr>
          <a:xfrm>
            <a:off x="3581400" y="554832"/>
            <a:ext cx="2508250" cy="394097"/>
          </a:xfrm>
          <a:prstGeom prst="rect">
            <a:avLst/>
          </a:prstGeom>
          <a:noFill/>
          <a:ln w="9525">
            <a:noFill/>
          </a:ln>
        </p:spPr>
        <p:txBody>
          <a:bodyPr lIns="78181" tIns="39091" rIns="78181" bIns="39091" anchor="b"/>
          <a:lstStyle/>
          <a:p>
            <a:pPr algn="ctr" defTabSz="781050"/>
            <a:r>
              <a:rPr lang="zh-CN" altLang="en-US" sz="3400" noProof="1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板书三</a:t>
            </a:r>
            <a:r>
              <a:rPr lang="zh-CN" altLang="en-US" noProof="1">
                <a:solidFill>
                  <a:schemeClr val="tx2"/>
                </a:solidFill>
                <a:effectLst>
                  <a:outerShdw blurRad="38100" dist="38100" dir="2700000">
                    <a:srgbClr val="000000"/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</a:rPr>
              <a:t> </a:t>
            </a:r>
          </a:p>
        </p:txBody>
      </p:sp>
      <p:sp>
        <p:nvSpPr>
          <p:cNvPr id="11269" name="文本框 2"/>
          <p:cNvSpPr txBox="1">
            <a:spLocks noChangeArrowheads="1"/>
          </p:cNvSpPr>
          <p:nvPr/>
        </p:nvSpPr>
        <p:spPr bwMode="auto">
          <a:xfrm>
            <a:off x="4906863" y="3655219"/>
            <a:ext cx="3475037" cy="555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8181" tIns="39091" rIns="78181" bIns="39091">
            <a:spAutoFit/>
          </a:bodyPr>
          <a:lstStyle>
            <a:lvl1pPr defTabSz="781050">
              <a:defRPr sz="3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1pPr>
            <a:lvl2pPr defTabSz="781050">
              <a:defRPr sz="3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2pPr>
            <a:lvl3pPr defTabSz="781050">
              <a:defRPr sz="3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3pPr>
            <a:lvl4pPr defTabSz="781050">
              <a:defRPr sz="3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4pPr>
            <a:lvl5pPr defTabSz="781050">
              <a:defRPr sz="3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5pPr>
            <a:lvl6pPr defTabSz="78105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 sz="3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6pPr>
            <a:lvl7pPr defTabSz="78105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 sz="3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7pPr>
            <a:lvl8pPr defTabSz="78105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 sz="3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8pPr>
            <a:lvl9pPr defTabSz="78105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 sz="3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9pPr>
          </a:lstStyle>
          <a:p>
            <a:r>
              <a:rPr lang="zh-CN" altLang="en-US" sz="3100" b="1">
                <a:solidFill>
                  <a:srgbClr val="FF0000"/>
                </a:solidFill>
              </a:rPr>
              <a:t>（缺乏学生的活动）</a:t>
            </a:r>
          </a:p>
        </p:txBody>
      </p:sp>
      <p:sp>
        <p:nvSpPr>
          <p:cNvPr id="19462" name="文本框 99"/>
          <p:cNvSpPr txBox="1">
            <a:spLocks noChangeArrowheads="1"/>
          </p:cNvSpPr>
          <p:nvPr/>
        </p:nvSpPr>
        <p:spPr bwMode="auto">
          <a:xfrm>
            <a:off x="750888" y="2561016"/>
            <a:ext cx="7129462" cy="10330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8181" tIns="39091" rIns="78181" bIns="39091">
            <a:spAutoFit/>
          </a:bodyPr>
          <a:lstStyle>
            <a:lvl1pPr defTabSz="781050">
              <a:defRPr sz="3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1pPr>
            <a:lvl2pPr defTabSz="781050">
              <a:defRPr sz="3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2pPr>
            <a:lvl3pPr defTabSz="781050">
              <a:defRPr sz="3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3pPr>
            <a:lvl4pPr defTabSz="781050">
              <a:defRPr sz="3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4pPr>
            <a:lvl5pPr defTabSz="781050">
              <a:defRPr sz="3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5pPr>
            <a:lvl6pPr defTabSz="78105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 sz="3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6pPr>
            <a:lvl7pPr defTabSz="78105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 sz="3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7pPr>
            <a:lvl8pPr defTabSz="78105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 sz="3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8pPr>
            <a:lvl9pPr defTabSz="78105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 sz="3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9pPr>
          </a:lstStyle>
          <a:p>
            <a:r>
              <a:rPr lang="en-US" altLang="zh-CN" sz="3100" b="1">
                <a:latin typeface="楷体" pitchFamily="49" charset="-122"/>
              </a:rPr>
              <a:t>2. </a:t>
            </a:r>
            <a:r>
              <a:rPr lang="zh-CN" altLang="zh-CN" sz="3100" b="1"/>
              <a:t>通过圈点勾画法，找出鲁迅先生的生活小事，感受先生的崇高品质；</a:t>
            </a:r>
            <a:endParaRPr lang="zh-CN" altLang="en-US" sz="3100" b="1"/>
          </a:p>
        </p:txBody>
      </p:sp>
      <p:sp>
        <p:nvSpPr>
          <p:cNvPr id="19463" name="文本框 4"/>
          <p:cNvSpPr txBox="1">
            <a:spLocks noChangeArrowheads="1"/>
          </p:cNvSpPr>
          <p:nvPr/>
        </p:nvSpPr>
        <p:spPr bwMode="auto">
          <a:xfrm>
            <a:off x="1020763" y="464344"/>
            <a:ext cx="3122612" cy="6637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8181" tIns="39091" rIns="78181" bIns="39091">
            <a:spAutoFit/>
          </a:bodyPr>
          <a:lstStyle>
            <a:lvl1pPr defTabSz="781050">
              <a:defRPr sz="3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1pPr>
            <a:lvl2pPr defTabSz="781050">
              <a:defRPr sz="3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2pPr>
            <a:lvl3pPr defTabSz="781050">
              <a:defRPr sz="3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3pPr>
            <a:lvl4pPr defTabSz="781050">
              <a:defRPr sz="3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4pPr>
            <a:lvl5pPr defTabSz="781050">
              <a:defRPr sz="3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5pPr>
            <a:lvl6pPr defTabSz="78105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 sz="3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6pPr>
            <a:lvl7pPr defTabSz="78105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 sz="3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7pPr>
            <a:lvl8pPr defTabSz="78105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 sz="3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8pPr>
            <a:lvl9pPr defTabSz="78105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 sz="38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9pPr>
          </a:lstStyle>
          <a:p>
            <a:r>
              <a:rPr lang="zh-CN" altLang="en-US" b="1">
                <a:solidFill>
                  <a:srgbClr val="FF0000"/>
                </a:solidFill>
                <a:latin typeface="楷体" pitchFamily="49" charset="-122"/>
                <a:ea typeface="楷体" pitchFamily="49" charset="-122"/>
              </a:rPr>
              <a:t>目标展示</a:t>
            </a:r>
            <a:endParaRPr lang="zh-CN" altLang="en-US" b="1">
              <a:latin typeface="楷体" pitchFamily="49" charset="-122"/>
              <a:ea typeface="楷体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12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12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66" name="内容占位符 139265"/>
          <p:cNvSpPr>
            <a:spLocks noGrp="1" noRot="1"/>
          </p:cNvSpPr>
          <p:nvPr>
            <p:ph idx="1"/>
          </p:nvPr>
        </p:nvSpPr>
        <p:spPr>
          <a:xfrm>
            <a:off x="393700" y="421482"/>
            <a:ext cx="7591425" cy="4131416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zh-CN" altLang="en-US" sz="2400" noProof="1"/>
              <a:t>      </a:t>
            </a:r>
            <a:r>
              <a:rPr lang="zh-CN" altLang="en-US" sz="2400" b="1" noProof="1"/>
              <a:t>在书写目标时，我们要关注几点：</a:t>
            </a:r>
          </a:p>
          <a:p>
            <a:pPr>
              <a:buFont typeface="Wingdings" pitchFamily="2" charset="2"/>
              <a:buNone/>
            </a:pPr>
            <a:r>
              <a:rPr lang="zh-CN" altLang="en-US" sz="2400" b="1" noProof="1"/>
              <a:t>    </a:t>
            </a:r>
          </a:p>
          <a:p>
            <a:pPr>
              <a:buFont typeface="Wingdings" pitchFamily="2" charset="2"/>
              <a:buNone/>
            </a:pPr>
            <a:r>
              <a:rPr lang="zh-CN" altLang="en-US" sz="2400" b="1" noProof="1"/>
              <a:t> 1. 要结合单元提示、课后阅读提示与旁批，确立学习目标。</a:t>
            </a:r>
          </a:p>
          <a:p>
            <a:pPr>
              <a:buFont typeface="Wingdings" pitchFamily="2" charset="2"/>
              <a:buNone/>
            </a:pPr>
            <a:r>
              <a:rPr lang="zh-CN" altLang="en-US" sz="2400" b="1" noProof="1"/>
              <a:t> 2. 在书写时，既要有方法，又要有学习的内容。如第三位同学的第二条：通过圈点勾画法，找出鲁迅先生的生活小事，感受先生的崇高品质。</a:t>
            </a:r>
          </a:p>
          <a:p>
            <a:pPr>
              <a:buFont typeface="Wingdings" pitchFamily="2" charset="2"/>
              <a:buNone/>
            </a:pPr>
            <a:r>
              <a:rPr lang="zh-CN" altLang="en-US" sz="2400" b="1" noProof="1"/>
              <a:t> 3. 要用陈述句，不要用问句，运用动词如“寻找”“学习”“分析”“赏析”“感悟”“感受”“理解”等词语。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92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92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392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392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392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392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6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3926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3926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6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3926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3926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9266" grpId="0" build="p"/>
    </p:bldLst>
  </p:timing>
</p:sld>
</file>

<file path=ppt/theme/theme1.xml><?xml version="1.0" encoding="utf-8"?>
<a:theme xmlns:a="http://schemas.openxmlformats.org/drawingml/2006/main" name="古瓶荷花">
  <a:themeElements>
    <a:clrScheme name="">
      <a:dk1>
        <a:srgbClr val="0033CC"/>
      </a:dk1>
      <a:lt1>
        <a:srgbClr val="FFFFFF"/>
      </a:lt1>
      <a:dk2>
        <a:srgbClr val="007572"/>
      </a:dk2>
      <a:lt2>
        <a:srgbClr val="C0C0C0"/>
      </a:lt2>
      <a:accent1>
        <a:srgbClr val="CCECFF"/>
      </a:accent1>
      <a:accent2>
        <a:srgbClr val="3399FF"/>
      </a:accent2>
      <a:accent3>
        <a:srgbClr val="FFFFFF"/>
      </a:accent3>
      <a:accent4>
        <a:srgbClr val="002AAF"/>
      </a:accent4>
      <a:accent5>
        <a:srgbClr val="E2F4FF"/>
      </a:accent5>
      <a:accent6>
        <a:srgbClr val="2D89E5"/>
      </a:accent6>
      <a:hlink>
        <a:srgbClr val="CC0066"/>
      </a:hlink>
      <a:folHlink>
        <a:srgbClr val="7D7DA9"/>
      </a:folHlink>
    </a:clrScheme>
    <a:fontScheme name="">
      <a:majorFont>
        <a:latin typeface="Times New Roman"/>
        <a:ea typeface="宋体"/>
        <a:cs typeface=""/>
      </a:majorFont>
      <a:minorFont>
        <a:latin typeface="Times New Roman"/>
        <a:ea typeface="宋体"/>
        <a:cs typeface=""/>
      </a:minorFont>
    </a:fontScheme>
    <a:fmtScheme name="Office 2007-201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atMod val="350000"/>
                <a:shade val="99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古瓶荷花 1">
        <a:dk1>
          <a:srgbClr val="0033CC"/>
        </a:dk1>
        <a:lt1>
          <a:srgbClr val="FFFFFF"/>
        </a:lt1>
        <a:dk2>
          <a:srgbClr val="007572"/>
        </a:dk2>
        <a:lt2>
          <a:srgbClr val="C0C0C0"/>
        </a:lt2>
        <a:accent1>
          <a:srgbClr val="CCECFF"/>
        </a:accent1>
        <a:accent2>
          <a:srgbClr val="3399FF"/>
        </a:accent2>
        <a:accent3>
          <a:srgbClr val="FFFFFF"/>
        </a:accent3>
        <a:accent4>
          <a:srgbClr val="002AAE"/>
        </a:accent4>
        <a:accent5>
          <a:srgbClr val="E2F4FF"/>
        </a:accent5>
        <a:accent6>
          <a:srgbClr val="2D8AE7"/>
        </a:accent6>
        <a:hlink>
          <a:srgbClr val="CC0066"/>
        </a:hlink>
        <a:folHlink>
          <a:srgbClr val="7D7DA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古瓶荷花 2">
        <a:dk1>
          <a:srgbClr val="007A77"/>
        </a:dk1>
        <a:lt1>
          <a:srgbClr val="EFF6EE"/>
        </a:lt1>
        <a:dk2>
          <a:srgbClr val="0066CC"/>
        </a:dk2>
        <a:lt2>
          <a:srgbClr val="C0C0C0"/>
        </a:lt2>
        <a:accent1>
          <a:srgbClr val="E7EEE6"/>
        </a:accent1>
        <a:accent2>
          <a:srgbClr val="FF9933"/>
        </a:accent2>
        <a:accent3>
          <a:srgbClr val="F6FAF5"/>
        </a:accent3>
        <a:accent4>
          <a:srgbClr val="006765"/>
        </a:accent4>
        <a:accent5>
          <a:srgbClr val="F1F5F0"/>
        </a:accent5>
        <a:accent6>
          <a:srgbClr val="E78A2D"/>
        </a:accent6>
        <a:hlink>
          <a:srgbClr val="636395"/>
        </a:hlink>
        <a:folHlink>
          <a:srgbClr val="CC33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古瓶荷花 3">
        <a:dk1>
          <a:srgbClr val="000000"/>
        </a:dk1>
        <a:lt1>
          <a:srgbClr val="CCFFCC"/>
        </a:lt1>
        <a:dk2>
          <a:srgbClr val="E88A00"/>
        </a:dk2>
        <a:lt2>
          <a:srgbClr val="C0C0C0"/>
        </a:lt2>
        <a:accent1>
          <a:srgbClr val="CCECFF"/>
        </a:accent1>
        <a:accent2>
          <a:srgbClr val="336600"/>
        </a:accent2>
        <a:accent3>
          <a:srgbClr val="E2FFE2"/>
        </a:accent3>
        <a:accent4>
          <a:srgbClr val="000000"/>
        </a:accent4>
        <a:accent5>
          <a:srgbClr val="E2F4FF"/>
        </a:accent5>
        <a:accent6>
          <a:srgbClr val="2D5C00"/>
        </a:accent6>
        <a:hlink>
          <a:srgbClr val="3333CC"/>
        </a:hlink>
        <a:folHlink>
          <a:srgbClr val="33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古瓶荷花 4">
        <a:dk1>
          <a:srgbClr val="000000"/>
        </a:dk1>
        <a:lt1>
          <a:srgbClr val="FFFFCC"/>
        </a:lt1>
        <a:dk2>
          <a:srgbClr val="CC3300"/>
        </a:dk2>
        <a:lt2>
          <a:srgbClr val="C0C0C0"/>
        </a:lt2>
        <a:accent1>
          <a:srgbClr val="FFFFCC"/>
        </a:accent1>
        <a:accent2>
          <a:srgbClr val="339933"/>
        </a:accent2>
        <a:accent3>
          <a:srgbClr val="FFFFE2"/>
        </a:accent3>
        <a:accent4>
          <a:srgbClr val="000000"/>
        </a:accent4>
        <a:accent5>
          <a:srgbClr val="FFFFE2"/>
        </a:accent5>
        <a:accent6>
          <a:srgbClr val="2D8A2D"/>
        </a:accent6>
        <a:hlink>
          <a:srgbClr val="0066FF"/>
        </a:hlink>
        <a:folHlink>
          <a:srgbClr val="6F6F9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古瓶荷花 5">
        <a:dk1>
          <a:srgbClr val="636395"/>
        </a:dk1>
        <a:lt1>
          <a:srgbClr val="FFE2C5"/>
        </a:lt1>
        <a:dk2>
          <a:srgbClr val="000000"/>
        </a:dk2>
        <a:lt2>
          <a:srgbClr val="C0C0C0"/>
        </a:lt2>
        <a:accent1>
          <a:srgbClr val="FFE1E1"/>
        </a:accent1>
        <a:accent2>
          <a:srgbClr val="FF9933"/>
        </a:accent2>
        <a:accent3>
          <a:srgbClr val="FFEEDF"/>
        </a:accent3>
        <a:accent4>
          <a:srgbClr val="53537E"/>
        </a:accent4>
        <a:accent5>
          <a:srgbClr val="FFEEEE"/>
        </a:accent5>
        <a:accent6>
          <a:srgbClr val="E78A2D"/>
        </a:accent6>
        <a:hlink>
          <a:srgbClr val="008080"/>
        </a:hlink>
        <a:folHlink>
          <a:srgbClr val="33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古瓶荷花 6">
        <a:dk1>
          <a:srgbClr val="626292"/>
        </a:dk1>
        <a:lt1>
          <a:srgbClr val="CCECFF"/>
        </a:lt1>
        <a:dk2>
          <a:srgbClr val="3333CC"/>
        </a:dk2>
        <a:lt2>
          <a:srgbClr val="C0C0C0"/>
        </a:lt2>
        <a:accent1>
          <a:srgbClr val="D9F1FF"/>
        </a:accent1>
        <a:accent2>
          <a:srgbClr val="FF9900"/>
        </a:accent2>
        <a:accent3>
          <a:srgbClr val="E2F4FF"/>
        </a:accent3>
        <a:accent4>
          <a:srgbClr val="53537C"/>
        </a:accent4>
        <a:accent5>
          <a:srgbClr val="E9F7FF"/>
        </a:accent5>
        <a:accent6>
          <a:srgbClr val="E78A00"/>
        </a:accent6>
        <a:hlink>
          <a:srgbClr val="CC0066"/>
        </a:hlink>
        <a:folHlink>
          <a:srgbClr val="0099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古瓶荷花 7">
        <a:dk1>
          <a:srgbClr val="0066CC"/>
        </a:dk1>
        <a:lt1>
          <a:srgbClr val="FFE1E1"/>
        </a:lt1>
        <a:dk2>
          <a:srgbClr val="006600"/>
        </a:dk2>
        <a:lt2>
          <a:srgbClr val="C0C0C0"/>
        </a:lt2>
        <a:accent1>
          <a:srgbClr val="FFFFCC"/>
        </a:accent1>
        <a:accent2>
          <a:srgbClr val="009999"/>
        </a:accent2>
        <a:accent3>
          <a:srgbClr val="FFEEEE"/>
        </a:accent3>
        <a:accent4>
          <a:srgbClr val="0056AE"/>
        </a:accent4>
        <a:accent5>
          <a:srgbClr val="FFFFE2"/>
        </a:accent5>
        <a:accent6>
          <a:srgbClr val="008A8A"/>
        </a:accent6>
        <a:hlink>
          <a:srgbClr val="EC0000"/>
        </a:hlink>
        <a:folHlink>
          <a:srgbClr val="00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古瓶荷花 8">
        <a:dk1>
          <a:srgbClr val="292929"/>
        </a:dk1>
        <a:lt1>
          <a:srgbClr val="DDDDDD"/>
        </a:lt1>
        <a:dk2>
          <a:srgbClr val="0066CC"/>
        </a:dk2>
        <a:lt2>
          <a:srgbClr val="B2B2B2"/>
        </a:lt2>
        <a:accent1>
          <a:srgbClr val="CACADC"/>
        </a:accent1>
        <a:accent2>
          <a:srgbClr val="FFCC00"/>
        </a:accent2>
        <a:accent3>
          <a:srgbClr val="EBEBEB"/>
        </a:accent3>
        <a:accent4>
          <a:srgbClr val="212121"/>
        </a:accent4>
        <a:accent5>
          <a:srgbClr val="E1E1EB"/>
        </a:accent5>
        <a:accent6>
          <a:srgbClr val="E7B900"/>
        </a:accent6>
        <a:hlink>
          <a:srgbClr val="008080"/>
        </a:hlink>
        <a:folHlink>
          <a:srgbClr val="7D7DA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古瓶荷花">
  <a:themeElements>
    <a:clrScheme name="">
      <a:dk1>
        <a:srgbClr val="0033CC"/>
      </a:dk1>
      <a:lt1>
        <a:srgbClr val="FFFFFF"/>
      </a:lt1>
      <a:dk2>
        <a:srgbClr val="007572"/>
      </a:dk2>
      <a:lt2>
        <a:srgbClr val="C0C0C0"/>
      </a:lt2>
      <a:accent1>
        <a:srgbClr val="CCECFF"/>
      </a:accent1>
      <a:accent2>
        <a:srgbClr val="3399FF"/>
      </a:accent2>
      <a:accent3>
        <a:srgbClr val="FFFFFF"/>
      </a:accent3>
      <a:accent4>
        <a:srgbClr val="002AAF"/>
      </a:accent4>
      <a:accent5>
        <a:srgbClr val="E2F4FF"/>
      </a:accent5>
      <a:accent6>
        <a:srgbClr val="2D89E5"/>
      </a:accent6>
      <a:hlink>
        <a:srgbClr val="CC0066"/>
      </a:hlink>
      <a:folHlink>
        <a:srgbClr val="7D7DA9"/>
      </a:folHlink>
    </a:clrScheme>
    <a:fontScheme name="">
      <a:majorFont>
        <a:latin typeface="Times New Roman"/>
        <a:ea typeface="宋体"/>
        <a:cs typeface=""/>
      </a:majorFont>
      <a:minorFont>
        <a:latin typeface="Times New Roman"/>
        <a:ea typeface="宋体"/>
        <a:cs typeface=""/>
      </a:minorFont>
    </a:fontScheme>
    <a:fmtScheme name="Office 2007-201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atMod val="350000"/>
                <a:shade val="99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古瓶荷花 1">
        <a:dk1>
          <a:srgbClr val="0033CC"/>
        </a:dk1>
        <a:lt1>
          <a:srgbClr val="FFFFFF"/>
        </a:lt1>
        <a:dk2>
          <a:srgbClr val="007572"/>
        </a:dk2>
        <a:lt2>
          <a:srgbClr val="C0C0C0"/>
        </a:lt2>
        <a:accent1>
          <a:srgbClr val="CCECFF"/>
        </a:accent1>
        <a:accent2>
          <a:srgbClr val="3399FF"/>
        </a:accent2>
        <a:accent3>
          <a:srgbClr val="FFFFFF"/>
        </a:accent3>
        <a:accent4>
          <a:srgbClr val="002AAE"/>
        </a:accent4>
        <a:accent5>
          <a:srgbClr val="E2F4FF"/>
        </a:accent5>
        <a:accent6>
          <a:srgbClr val="2D8AE7"/>
        </a:accent6>
        <a:hlink>
          <a:srgbClr val="CC0066"/>
        </a:hlink>
        <a:folHlink>
          <a:srgbClr val="7D7DA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古瓶荷花 2">
        <a:dk1>
          <a:srgbClr val="007A77"/>
        </a:dk1>
        <a:lt1>
          <a:srgbClr val="EFF6EE"/>
        </a:lt1>
        <a:dk2>
          <a:srgbClr val="0066CC"/>
        </a:dk2>
        <a:lt2>
          <a:srgbClr val="C0C0C0"/>
        </a:lt2>
        <a:accent1>
          <a:srgbClr val="E7EEE6"/>
        </a:accent1>
        <a:accent2>
          <a:srgbClr val="FF9933"/>
        </a:accent2>
        <a:accent3>
          <a:srgbClr val="F6FAF5"/>
        </a:accent3>
        <a:accent4>
          <a:srgbClr val="006765"/>
        </a:accent4>
        <a:accent5>
          <a:srgbClr val="F1F5F0"/>
        </a:accent5>
        <a:accent6>
          <a:srgbClr val="E78A2D"/>
        </a:accent6>
        <a:hlink>
          <a:srgbClr val="636395"/>
        </a:hlink>
        <a:folHlink>
          <a:srgbClr val="CC33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古瓶荷花 3">
        <a:dk1>
          <a:srgbClr val="000000"/>
        </a:dk1>
        <a:lt1>
          <a:srgbClr val="CCFFCC"/>
        </a:lt1>
        <a:dk2>
          <a:srgbClr val="E88A00"/>
        </a:dk2>
        <a:lt2>
          <a:srgbClr val="C0C0C0"/>
        </a:lt2>
        <a:accent1>
          <a:srgbClr val="CCECFF"/>
        </a:accent1>
        <a:accent2>
          <a:srgbClr val="336600"/>
        </a:accent2>
        <a:accent3>
          <a:srgbClr val="E2FFE2"/>
        </a:accent3>
        <a:accent4>
          <a:srgbClr val="000000"/>
        </a:accent4>
        <a:accent5>
          <a:srgbClr val="E2F4FF"/>
        </a:accent5>
        <a:accent6>
          <a:srgbClr val="2D5C00"/>
        </a:accent6>
        <a:hlink>
          <a:srgbClr val="3333CC"/>
        </a:hlink>
        <a:folHlink>
          <a:srgbClr val="33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古瓶荷花 4">
        <a:dk1>
          <a:srgbClr val="000000"/>
        </a:dk1>
        <a:lt1>
          <a:srgbClr val="FFFFCC"/>
        </a:lt1>
        <a:dk2>
          <a:srgbClr val="CC3300"/>
        </a:dk2>
        <a:lt2>
          <a:srgbClr val="C0C0C0"/>
        </a:lt2>
        <a:accent1>
          <a:srgbClr val="FFFFCC"/>
        </a:accent1>
        <a:accent2>
          <a:srgbClr val="339933"/>
        </a:accent2>
        <a:accent3>
          <a:srgbClr val="FFFFE2"/>
        </a:accent3>
        <a:accent4>
          <a:srgbClr val="000000"/>
        </a:accent4>
        <a:accent5>
          <a:srgbClr val="FFFFE2"/>
        </a:accent5>
        <a:accent6>
          <a:srgbClr val="2D8A2D"/>
        </a:accent6>
        <a:hlink>
          <a:srgbClr val="0066FF"/>
        </a:hlink>
        <a:folHlink>
          <a:srgbClr val="6F6F9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古瓶荷花 5">
        <a:dk1>
          <a:srgbClr val="636395"/>
        </a:dk1>
        <a:lt1>
          <a:srgbClr val="FFE2C5"/>
        </a:lt1>
        <a:dk2>
          <a:srgbClr val="000000"/>
        </a:dk2>
        <a:lt2>
          <a:srgbClr val="C0C0C0"/>
        </a:lt2>
        <a:accent1>
          <a:srgbClr val="FFE1E1"/>
        </a:accent1>
        <a:accent2>
          <a:srgbClr val="FF9933"/>
        </a:accent2>
        <a:accent3>
          <a:srgbClr val="FFEEDF"/>
        </a:accent3>
        <a:accent4>
          <a:srgbClr val="53537E"/>
        </a:accent4>
        <a:accent5>
          <a:srgbClr val="FFEEEE"/>
        </a:accent5>
        <a:accent6>
          <a:srgbClr val="E78A2D"/>
        </a:accent6>
        <a:hlink>
          <a:srgbClr val="008080"/>
        </a:hlink>
        <a:folHlink>
          <a:srgbClr val="33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古瓶荷花 6">
        <a:dk1>
          <a:srgbClr val="626292"/>
        </a:dk1>
        <a:lt1>
          <a:srgbClr val="CCECFF"/>
        </a:lt1>
        <a:dk2>
          <a:srgbClr val="3333CC"/>
        </a:dk2>
        <a:lt2>
          <a:srgbClr val="C0C0C0"/>
        </a:lt2>
        <a:accent1>
          <a:srgbClr val="D9F1FF"/>
        </a:accent1>
        <a:accent2>
          <a:srgbClr val="FF9900"/>
        </a:accent2>
        <a:accent3>
          <a:srgbClr val="E2F4FF"/>
        </a:accent3>
        <a:accent4>
          <a:srgbClr val="53537C"/>
        </a:accent4>
        <a:accent5>
          <a:srgbClr val="E9F7FF"/>
        </a:accent5>
        <a:accent6>
          <a:srgbClr val="E78A00"/>
        </a:accent6>
        <a:hlink>
          <a:srgbClr val="CC0066"/>
        </a:hlink>
        <a:folHlink>
          <a:srgbClr val="0099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古瓶荷花 7">
        <a:dk1>
          <a:srgbClr val="0066CC"/>
        </a:dk1>
        <a:lt1>
          <a:srgbClr val="FFE1E1"/>
        </a:lt1>
        <a:dk2>
          <a:srgbClr val="006600"/>
        </a:dk2>
        <a:lt2>
          <a:srgbClr val="C0C0C0"/>
        </a:lt2>
        <a:accent1>
          <a:srgbClr val="FFFFCC"/>
        </a:accent1>
        <a:accent2>
          <a:srgbClr val="009999"/>
        </a:accent2>
        <a:accent3>
          <a:srgbClr val="FFEEEE"/>
        </a:accent3>
        <a:accent4>
          <a:srgbClr val="0056AE"/>
        </a:accent4>
        <a:accent5>
          <a:srgbClr val="FFFFE2"/>
        </a:accent5>
        <a:accent6>
          <a:srgbClr val="008A8A"/>
        </a:accent6>
        <a:hlink>
          <a:srgbClr val="EC0000"/>
        </a:hlink>
        <a:folHlink>
          <a:srgbClr val="00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古瓶荷花 8">
        <a:dk1>
          <a:srgbClr val="292929"/>
        </a:dk1>
        <a:lt1>
          <a:srgbClr val="DDDDDD"/>
        </a:lt1>
        <a:dk2>
          <a:srgbClr val="0066CC"/>
        </a:dk2>
        <a:lt2>
          <a:srgbClr val="B2B2B2"/>
        </a:lt2>
        <a:accent1>
          <a:srgbClr val="CACADC"/>
        </a:accent1>
        <a:accent2>
          <a:srgbClr val="FFCC00"/>
        </a:accent2>
        <a:accent3>
          <a:srgbClr val="EBEBEB"/>
        </a:accent3>
        <a:accent4>
          <a:srgbClr val="212121"/>
        </a:accent4>
        <a:accent5>
          <a:srgbClr val="E1E1EB"/>
        </a:accent5>
        <a:accent6>
          <a:srgbClr val="E7B900"/>
        </a:accent6>
        <a:hlink>
          <a:srgbClr val="008080"/>
        </a:hlink>
        <a:folHlink>
          <a:srgbClr val="7D7DA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9EDEE"/>
      </a:accent5>
      <a:accent6>
        <a:srgbClr val="2D2D89"/>
      </a:accent6>
      <a:hlink>
        <a:srgbClr val="009999"/>
      </a:hlink>
      <a:folHlink>
        <a:srgbClr val="99CC00"/>
      </a:folHlink>
    </a:clrScheme>
    <a:fontScheme name="Cambria-Calibri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07-201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atMod val="350000"/>
                <a:shade val="99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CDESIGNK</Template>
  <TotalTime>9</TotalTime>
  <Pages>0</Pages>
  <Words>1319</Words>
  <Characters>0</Characters>
  <Application>Microsoft Office PowerPoint</Application>
  <DocSecurity>0</DocSecurity>
  <PresentationFormat>全屏显示(16:9)</PresentationFormat>
  <Lines>0</Lines>
  <Paragraphs>105</Paragraphs>
  <Slides>25</Slides>
  <Notes>20</Notes>
  <HiddenSlides>0</HiddenSlides>
  <MMClips>0</MMClips>
  <ScaleCrop>false</ScaleCrop>
  <HeadingPairs>
    <vt:vector size="4" baseType="variant">
      <vt:variant>
        <vt:lpstr>主题</vt:lpstr>
      </vt:variant>
      <vt:variant>
        <vt:i4>2</vt:i4>
      </vt:variant>
      <vt:variant>
        <vt:lpstr>幻灯片标题</vt:lpstr>
      </vt:variant>
      <vt:variant>
        <vt:i4>25</vt:i4>
      </vt:variant>
    </vt:vector>
  </HeadingPairs>
  <TitlesOfParts>
    <vt:vector size="27" baseType="lpstr">
      <vt:lpstr>古瓶荷花</vt:lpstr>
      <vt:lpstr>1_古瓶荷花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1. 通读全文，解决生字新词；</vt:lpstr>
      <vt:lpstr>PowerPoint 演示文稿</vt:lpstr>
      <vt:lpstr>1.  通读全文，学习“揩”“羹”“疙瘩”“深恶痛绝”“不以为然”等字音与解释；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谢谢观看！</vt:lpstr>
    </vt:vector>
  </TitlesOfParts>
  <Manager/>
  <Company>Microsoft</Company>
  <LinksUpToDate>false</LinksUpToDate>
  <CharactersWithSpaces>0</CharactersWithSpaces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范进中举           清  吴敬梓</dc:title>
  <dc:subject/>
  <dc:creator>p7k4w1</dc:creator>
  <cp:keywords/>
  <dc:description/>
  <cp:lastModifiedBy>吴涛</cp:lastModifiedBy>
  <cp:revision>239</cp:revision>
  <dcterms:created xsi:type="dcterms:W3CDTF">2003-08-17T14:43:46Z</dcterms:created>
  <dcterms:modified xsi:type="dcterms:W3CDTF">2019-09-23T07:25:47Z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2052-11.1.0.8013</vt:lpwstr>
  </property>
</Properties>
</file>