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  <p:sldMasterId id="2147483695" r:id="rId3"/>
    <p:sldMasterId id="2147483729" r:id="rId4"/>
  </p:sldMasterIdLst>
  <p:notesMasterIdLst>
    <p:notesMasterId r:id="rId21"/>
  </p:notesMasterIdLst>
  <p:sldIdLst>
    <p:sldId id="325" r:id="rId5"/>
    <p:sldId id="382" r:id="rId6"/>
    <p:sldId id="770" r:id="rId7"/>
    <p:sldId id="771" r:id="rId8"/>
    <p:sldId id="772" r:id="rId9"/>
    <p:sldId id="773" r:id="rId10"/>
    <p:sldId id="748" r:id="rId11"/>
    <p:sldId id="749" r:id="rId12"/>
    <p:sldId id="750" r:id="rId13"/>
    <p:sldId id="766" r:id="rId14"/>
    <p:sldId id="752" r:id="rId15"/>
    <p:sldId id="776" r:id="rId16"/>
    <p:sldId id="777" r:id="rId17"/>
    <p:sldId id="778" r:id="rId18"/>
    <p:sldId id="774" r:id="rId19"/>
    <p:sldId id="779" r:id="rId20"/>
  </p:sldIdLst>
  <p:sldSz cx="9144000" cy="5143500" type="screen16x9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ABA"/>
    <a:srgbClr val="0000CC"/>
    <a:srgbClr val="FF0000"/>
    <a:srgbClr val="0066FF"/>
    <a:srgbClr val="00CC00"/>
    <a:srgbClr val="FFFFFF"/>
    <a:srgbClr val="FF990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>
        <p:scale>
          <a:sx n="70" d="100"/>
          <a:sy n="70" d="100"/>
        </p:scale>
        <p:origin x="-2100" y="-1242"/>
      </p:cViewPr>
      <p:guideLst>
        <p:guide orient="horz" pos="158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D0791D-0241-4211-8B9A-BCB96A8F397B}" type="doc">
      <dgm:prSet loTypeId="urn:microsoft.com/office/officeart/2008/layout/VerticalCurvedList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zh-CN" altLang="en-US"/>
        </a:p>
      </dgm:t>
    </dgm:pt>
    <dgm:pt modelId="{7B954D9A-594E-4DA8-9CF5-BAD042CADAEB}">
      <dgm:prSet phldrT="[文本]" custT="1"/>
      <dgm:spPr>
        <a:xfrm>
          <a:off x="289782" y="264266"/>
          <a:ext cx="5014292" cy="385149"/>
        </a:xfrm>
        <a:solidFill>
          <a:srgbClr val="C47546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algn="ctr"/>
          <a:r>
            <a:rPr lang="zh-CN" altLang="en-US" sz="2400" b="1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       说教材分析</a:t>
          </a:r>
          <a:endParaRPr lang="zh-CN" altLang="en-US" sz="2400" b="1" dirty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</dgm:t>
    </dgm:pt>
    <dgm:pt modelId="{A8AC9474-21B3-40D8-A90E-991E0AD806F3}" type="parTrans" cxnId="{D15BDC40-DC5F-42F7-8C45-AAFD0C907012}">
      <dgm:prSet/>
      <dgm:spPr/>
      <dgm:t>
        <a:bodyPr/>
        <a:lstStyle/>
        <a:p>
          <a:pPr algn="ctr"/>
          <a:endParaRPr lang="zh-CN" altLang="en-US"/>
        </a:p>
      </dgm:t>
    </dgm:pt>
    <dgm:pt modelId="{9816E440-7CA0-4629-9319-A82B2FE41A48}" type="sibTrans" cxnId="{D15BDC40-DC5F-42F7-8C45-AAFD0C907012}">
      <dgm:prSet/>
      <dgm:spPr>
        <a:xfrm>
          <a:off x="-4964686" y="-751617"/>
          <a:ext cx="5841710" cy="5841710"/>
        </a:xfrm>
        <a:noFill/>
        <a:ln w="25400" cap="flat" cmpd="sng" algn="ctr">
          <a:solidFill>
            <a:srgbClr val="AFB591">
              <a:hueOff val="0"/>
              <a:satOff val="0"/>
              <a:lumOff val="0"/>
              <a:alphaOff val="0"/>
            </a:srgb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gm:spPr>
      <dgm:t>
        <a:bodyPr/>
        <a:lstStyle/>
        <a:p>
          <a:pPr algn="ctr"/>
          <a:endParaRPr lang="zh-CN" altLang="en-US"/>
        </a:p>
      </dgm:t>
    </dgm:pt>
    <dgm:pt modelId="{329B384B-00C4-41F4-AFC0-D3DBC4638B52}">
      <dgm:prSet custT="1"/>
      <dgm:spPr>
        <a:xfrm>
          <a:off x="814293" y="1536111"/>
          <a:ext cx="4466777" cy="456754"/>
        </a:xfrm>
        <a:solidFill>
          <a:srgbClr val="C47546">
            <a:hueOff val="1142890"/>
            <a:satOff val="-12830"/>
            <a:lumOff val="4706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algn="ctr"/>
          <a:r>
            <a:rPr lang="zh-CN" altLang="en-US" sz="2400" b="1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 说教学目标</a:t>
          </a:r>
          <a:endParaRPr lang="zh-CN" altLang="en-US" sz="2400" b="1" dirty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</dgm:t>
    </dgm:pt>
    <dgm:pt modelId="{24D8E0C6-B6BF-4E5D-8DB6-89DC2FC2F4A0}" type="parTrans" cxnId="{1F37000B-30A7-41F8-B824-EFB6EE820EBA}">
      <dgm:prSet/>
      <dgm:spPr/>
      <dgm:t>
        <a:bodyPr/>
        <a:lstStyle/>
        <a:p>
          <a:pPr algn="ctr"/>
          <a:endParaRPr lang="zh-CN" altLang="en-US"/>
        </a:p>
      </dgm:t>
    </dgm:pt>
    <dgm:pt modelId="{499F8737-A439-4D68-B43F-74A727679059}" type="sibTrans" cxnId="{1F37000B-30A7-41F8-B824-EFB6EE820EBA}">
      <dgm:prSet/>
      <dgm:spPr/>
      <dgm:t>
        <a:bodyPr/>
        <a:lstStyle/>
        <a:p>
          <a:pPr algn="ctr"/>
          <a:endParaRPr lang="zh-CN" altLang="en-US"/>
        </a:p>
      </dgm:t>
    </dgm:pt>
    <dgm:pt modelId="{B153AB77-F0AA-4EAB-B29D-000CF89DA81C}">
      <dgm:prSet custT="1"/>
      <dgm:spPr>
        <a:xfrm>
          <a:off x="837297" y="2283165"/>
          <a:ext cx="4466777" cy="456754"/>
        </a:xfrm>
        <a:solidFill>
          <a:srgbClr val="C47546">
            <a:hueOff val="1714335"/>
            <a:satOff val="-19244"/>
            <a:lumOff val="7059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algn="ctr"/>
          <a:r>
            <a:rPr lang="zh-CN" altLang="en-US" sz="2400" b="1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说教法学法</a:t>
          </a:r>
          <a:endParaRPr lang="zh-CN" altLang="en-US" sz="2400" b="1" dirty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</dgm:t>
    </dgm:pt>
    <dgm:pt modelId="{AD40FFE3-798D-4011-A496-3B42545FA93C}" type="parTrans" cxnId="{7EBAC015-14AB-4E85-85BC-B1CCE473ABF1}">
      <dgm:prSet/>
      <dgm:spPr/>
      <dgm:t>
        <a:bodyPr/>
        <a:lstStyle/>
        <a:p>
          <a:pPr algn="ctr"/>
          <a:endParaRPr lang="zh-CN" altLang="en-US"/>
        </a:p>
      </dgm:t>
    </dgm:pt>
    <dgm:pt modelId="{50D71602-A083-495A-9206-F8C70A3D2CED}" type="sibTrans" cxnId="{7EBAC015-14AB-4E85-85BC-B1CCE473ABF1}">
      <dgm:prSet/>
      <dgm:spPr/>
      <dgm:t>
        <a:bodyPr/>
        <a:lstStyle/>
        <a:p>
          <a:pPr algn="ctr"/>
          <a:endParaRPr lang="zh-CN" altLang="en-US"/>
        </a:p>
      </dgm:t>
    </dgm:pt>
    <dgm:pt modelId="{83B086D8-3A6A-4AF5-A55D-32B427491169}">
      <dgm:prSet custT="1"/>
      <dgm:spPr>
        <a:xfrm>
          <a:off x="670271" y="2976270"/>
          <a:ext cx="4638580" cy="456750"/>
        </a:xfrm>
        <a:solidFill>
          <a:srgbClr val="C47546">
            <a:hueOff val="2285779"/>
            <a:satOff val="-25659"/>
            <a:lumOff val="9412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altLang="zh-CN" sz="2400" b="1" dirty="0" smtClean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zh-CN" sz="2400" b="1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                  </a:t>
          </a:r>
          <a:r>
            <a:rPr lang="zh-CN" altLang="en-US" sz="2400" b="1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说</a:t>
          </a:r>
          <a:r>
            <a:rPr lang="zh-CN" altLang="en-US" sz="2400" b="1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教学过程</a:t>
          </a:r>
        </a:p>
        <a:p>
          <a:pPr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CN" sz="3400" b="1" dirty="0">
            <a:solidFill>
              <a:sysClr val="window" lastClr="FFFFFF"/>
            </a:solidFill>
            <a:latin typeface="华文楷体" pitchFamily="2" charset="-122"/>
            <a:ea typeface="华文楷体" pitchFamily="2" charset="-122"/>
            <a:cs typeface="+mn-cs"/>
          </a:endParaRPr>
        </a:p>
      </dgm:t>
    </dgm:pt>
    <dgm:pt modelId="{FCF9A08B-4833-4E6B-8689-C435FB14915C}" type="parTrans" cxnId="{E39176E1-63EE-4C4C-8CB2-5AC481FC8396}">
      <dgm:prSet/>
      <dgm:spPr/>
      <dgm:t>
        <a:bodyPr/>
        <a:lstStyle/>
        <a:p>
          <a:pPr algn="ctr"/>
          <a:endParaRPr lang="zh-CN" altLang="en-US"/>
        </a:p>
      </dgm:t>
    </dgm:pt>
    <dgm:pt modelId="{0145F66F-3148-48F3-91BB-C2EE3B064405}" type="sibTrans" cxnId="{E39176E1-63EE-4C4C-8CB2-5AC481FC8396}">
      <dgm:prSet/>
      <dgm:spPr/>
      <dgm:t>
        <a:bodyPr/>
        <a:lstStyle/>
        <a:p>
          <a:pPr algn="ctr"/>
          <a:endParaRPr lang="zh-CN" altLang="en-US"/>
        </a:p>
      </dgm:t>
    </dgm:pt>
    <dgm:pt modelId="{1B04D707-CE32-4E90-83CF-2B2976DE7B2A}">
      <dgm:prSet custT="1"/>
      <dgm:spPr>
        <a:xfrm>
          <a:off x="310240" y="3552336"/>
          <a:ext cx="5014292" cy="456754"/>
        </a:xfrm>
        <a:solidFill>
          <a:srgbClr val="C47546">
            <a:hueOff val="2857224"/>
            <a:satOff val="-32074"/>
            <a:lumOff val="11765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pPr algn="ctr"/>
          <a:r>
            <a:rPr lang="zh-CN" altLang="en-US" sz="2400" b="1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       说教学反思</a:t>
          </a:r>
          <a:endParaRPr lang="zh-CN" altLang="en-US" sz="2400" b="1" dirty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</dgm:t>
    </dgm:pt>
    <dgm:pt modelId="{2672DB81-CBA5-4AC5-8BB6-E3EE20920F7A}" type="parTrans" cxnId="{332412D5-E3D3-4F5F-AFF4-EBE2410DB322}">
      <dgm:prSet/>
      <dgm:spPr/>
      <dgm:t>
        <a:bodyPr/>
        <a:lstStyle/>
        <a:p>
          <a:pPr algn="ctr"/>
          <a:endParaRPr lang="zh-CN" altLang="en-US"/>
        </a:p>
      </dgm:t>
    </dgm:pt>
    <dgm:pt modelId="{69C6A27B-11AB-43D3-B52B-977A5DAA84D8}" type="sibTrans" cxnId="{332412D5-E3D3-4F5F-AFF4-EBE2410DB322}">
      <dgm:prSet/>
      <dgm:spPr/>
      <dgm:t>
        <a:bodyPr/>
        <a:lstStyle/>
        <a:p>
          <a:pPr algn="ctr"/>
          <a:endParaRPr lang="zh-CN" altLang="en-US"/>
        </a:p>
      </dgm:t>
    </dgm:pt>
    <dgm:pt modelId="{3CAE36A7-69D9-4547-AED0-55E4DF1CEAF1}">
      <dgm:prSet custT="1"/>
      <dgm:spPr>
        <a:xfrm>
          <a:off x="454253" y="888038"/>
          <a:ext cx="4877838" cy="493920"/>
        </a:xfrm>
        <a:solidFill>
          <a:srgbClr val="C47546">
            <a:hueOff val="571445"/>
            <a:satOff val="-6415"/>
            <a:lumOff val="2353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gm:spPr>
      <dgm:t>
        <a:bodyPr/>
        <a:lstStyle/>
        <a:p>
          <a:r>
            <a:rPr lang="zh-CN" altLang="en-US" sz="2200" b="1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                       </a:t>
          </a:r>
          <a:r>
            <a:rPr lang="zh-CN" altLang="en-US" sz="2400" b="1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说学情分析</a:t>
          </a:r>
          <a:endParaRPr lang="zh-CN" altLang="en-US" sz="2400" b="1" dirty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</dgm:t>
    </dgm:pt>
    <dgm:pt modelId="{7775727F-D974-4E9A-B414-585B6040FDB9}" type="parTrans" cxnId="{ADF6EAA6-F71A-4DB7-A96B-C52C2CC6CDC9}">
      <dgm:prSet/>
      <dgm:spPr/>
      <dgm:t>
        <a:bodyPr/>
        <a:lstStyle/>
        <a:p>
          <a:endParaRPr lang="zh-CN" altLang="en-US"/>
        </a:p>
      </dgm:t>
    </dgm:pt>
    <dgm:pt modelId="{E036BBCE-0F43-4BB0-ABE2-F8C3EA8A3280}" type="sibTrans" cxnId="{ADF6EAA6-F71A-4DB7-A96B-C52C2CC6CDC9}">
      <dgm:prSet/>
      <dgm:spPr/>
      <dgm:t>
        <a:bodyPr/>
        <a:lstStyle/>
        <a:p>
          <a:endParaRPr lang="zh-CN" altLang="en-US"/>
        </a:p>
      </dgm:t>
    </dgm:pt>
    <dgm:pt modelId="{67C3E9FE-97E0-4E74-8CD9-E00275680868}" type="pres">
      <dgm:prSet presAssocID="{D1D0791D-0241-4211-8B9A-BCB96A8F397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zh-CN" altLang="en-US"/>
        </a:p>
      </dgm:t>
    </dgm:pt>
    <dgm:pt modelId="{F8B5206B-745D-4445-A946-3F1B2624CA6B}" type="pres">
      <dgm:prSet presAssocID="{D1D0791D-0241-4211-8B9A-BCB96A8F397B}" presName="Name1" presStyleCnt="0"/>
      <dgm:spPr/>
    </dgm:pt>
    <dgm:pt modelId="{0BFF95F4-616E-4103-BA4D-5D15A0DF85E1}" type="pres">
      <dgm:prSet presAssocID="{D1D0791D-0241-4211-8B9A-BCB96A8F397B}" presName="cycle" presStyleCnt="0"/>
      <dgm:spPr/>
    </dgm:pt>
    <dgm:pt modelId="{9BA2D555-7DE1-4A04-BDAF-B836DE961FB1}" type="pres">
      <dgm:prSet presAssocID="{D1D0791D-0241-4211-8B9A-BCB96A8F397B}" presName="srcNode" presStyleLbl="node1" presStyleIdx="0" presStyleCnt="6"/>
      <dgm:spPr/>
    </dgm:pt>
    <dgm:pt modelId="{F8D6A463-186E-4F90-A364-164118A1A94F}" type="pres">
      <dgm:prSet presAssocID="{D1D0791D-0241-4211-8B9A-BCB96A8F397B}" presName="conn" presStyleLbl="parChTrans1D2" presStyleIdx="0" presStyleCnt="1"/>
      <dgm:spPr>
        <a:prstGeom prst="blockArc">
          <a:avLst>
            <a:gd name="adj1" fmla="val 18900000"/>
            <a:gd name="adj2" fmla="val 2700000"/>
            <a:gd name="adj3" fmla="val 370"/>
          </a:avLst>
        </a:prstGeom>
      </dgm:spPr>
      <dgm:t>
        <a:bodyPr/>
        <a:lstStyle/>
        <a:p>
          <a:endParaRPr lang="zh-CN" altLang="en-US"/>
        </a:p>
      </dgm:t>
    </dgm:pt>
    <dgm:pt modelId="{CC0A9A7C-B9C5-4FAA-B864-53345B3F15E9}" type="pres">
      <dgm:prSet presAssocID="{D1D0791D-0241-4211-8B9A-BCB96A8F397B}" presName="extraNode" presStyleLbl="node1" presStyleIdx="0" presStyleCnt="6"/>
      <dgm:spPr/>
    </dgm:pt>
    <dgm:pt modelId="{35A569A3-5C1E-4819-AED4-276ECC12B08C}" type="pres">
      <dgm:prSet presAssocID="{D1D0791D-0241-4211-8B9A-BCB96A8F397B}" presName="dstNode" presStyleLbl="node1" presStyleIdx="0" presStyleCnt="6"/>
      <dgm:spPr/>
    </dgm:pt>
    <dgm:pt modelId="{627B97E4-DA88-4EBE-B353-20105A02A3FC}" type="pres">
      <dgm:prSet presAssocID="{7B954D9A-594E-4DA8-9CF5-BAD042CADAEB}" presName="text_1" presStyleLbl="node1" presStyleIdx="0" presStyleCnt="6" custScaleY="84323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zh-CN" altLang="en-US"/>
        </a:p>
      </dgm:t>
    </dgm:pt>
    <dgm:pt modelId="{F4D12129-B7C2-457A-971B-AA2CC191BB9D}" type="pres">
      <dgm:prSet presAssocID="{7B954D9A-594E-4DA8-9CF5-BAD042CADAEB}" presName="accent_1" presStyleCnt="0"/>
      <dgm:spPr/>
    </dgm:pt>
    <dgm:pt modelId="{A03278D8-46A9-4ABC-A0F3-89FB2D620C1B}" type="pres">
      <dgm:prSet presAssocID="{7B954D9A-594E-4DA8-9CF5-BAD042CADAEB}" presName="accentRepeatNode" presStyleLbl="solidFgAcc1" presStyleIdx="0" presStyleCnt="6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>
        <a:xfrm>
          <a:off x="4310" y="171369"/>
          <a:ext cx="570943" cy="570943"/>
        </a:xfrm>
        <a:prstGeom prst="ellipse">
          <a:avLst/>
        </a:prstGeom>
        <a:blipFill>
          <a:blip xmlns:r="http://schemas.openxmlformats.org/officeDocument/2006/relationships" r:embed="rId1">
            <a:duotone>
              <a:srgbClr val="B9945B">
                <a:shade val="28000"/>
                <a:satMod val="100000"/>
              </a:srgbClr>
              <a:srgbClr val="B9945B">
                <a:tint val="100000"/>
                <a:satMod val="200000"/>
              </a:srgbClr>
            </a:duotone>
          </a:blip>
          <a:tile tx="0" ty="0" sx="80000" sy="80000" flip="none" algn="tl"/>
        </a:blipFill>
        <a:ln>
          <a:noFill/>
        </a:ln>
        <a:effectLst>
          <a:outerShdw blurRad="50800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8700" prstMaterial="dkEdge">
          <a:bevelT w="44450" h="80600"/>
          <a:contourClr>
            <a:srgbClr val="B9945B">
              <a:satMod val="110000"/>
            </a:srgbClr>
          </a:contourClr>
        </a:sp3d>
      </dgm:spPr>
      <dgm:t>
        <a:bodyPr/>
        <a:lstStyle/>
        <a:p>
          <a:endParaRPr lang="zh-CN" altLang="en-US"/>
        </a:p>
      </dgm:t>
    </dgm:pt>
    <dgm:pt modelId="{793366A1-A1AC-47FD-BC94-D33BF1D32074}" type="pres">
      <dgm:prSet presAssocID="{3CAE36A7-69D9-4547-AED0-55E4DF1CEAF1}" presName="text_2" presStyleLbl="node1" presStyleIdx="1" presStyleCnt="6" custScaleX="105158" custScaleY="108137" custLinFactNeighborX="-1975" custLinFactNeighborY="-150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zh-CN" altLang="en-US"/>
        </a:p>
      </dgm:t>
    </dgm:pt>
    <dgm:pt modelId="{4646959E-D017-412B-A3C2-FD60283CD89E}" type="pres">
      <dgm:prSet presAssocID="{3CAE36A7-69D9-4547-AED0-55E4DF1CEAF1}" presName="accent_2" presStyleCnt="0"/>
      <dgm:spPr/>
    </dgm:pt>
    <dgm:pt modelId="{781DC17F-DB73-44EC-A446-FFC6074E1ABD}" type="pres">
      <dgm:prSet presAssocID="{3CAE36A7-69D9-4547-AED0-55E4DF1CEAF1}" presName="accentRepeatNode" presStyleLbl="solidFgAcc1" presStyleIdx="1" presStyleCnt="6"/>
      <dgm:spPr>
        <a:xfrm>
          <a:off x="380022" y="856414"/>
          <a:ext cx="570943" cy="570943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gm:spPr>
      <dgm:t>
        <a:bodyPr/>
        <a:lstStyle/>
        <a:p>
          <a:endParaRPr lang="zh-CN" altLang="en-US"/>
        </a:p>
      </dgm:t>
    </dgm:pt>
    <dgm:pt modelId="{5612BEEB-9F81-4586-B730-B7B8B1E61DFC}" type="pres">
      <dgm:prSet presAssocID="{329B384B-00C4-41F4-AFC0-D3DBC4638B52}" presName="text_3" presStyleLbl="node1" presStyleIdx="2" presStyleCnt="6" custLinFactNeighborX="-515" custLinFactNeighborY="-1367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zh-CN" altLang="en-US"/>
        </a:p>
      </dgm:t>
    </dgm:pt>
    <dgm:pt modelId="{660ACB0E-D26A-46BC-A605-CDB1B3B63B7E}" type="pres">
      <dgm:prSet presAssocID="{329B384B-00C4-41F4-AFC0-D3DBC4638B52}" presName="accent_3" presStyleCnt="0"/>
      <dgm:spPr/>
    </dgm:pt>
    <dgm:pt modelId="{98F6062E-9413-4AE8-81EB-4BA60B90404C}" type="pres">
      <dgm:prSet presAssocID="{329B384B-00C4-41F4-AFC0-D3DBC4638B52}" presName="accentRepeatNode" presStyleLbl="solidFgAcc1" presStyleIdx="2" presStyleCnt="6" custLinFactNeighborY="-2238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xfrm>
          <a:off x="551825" y="1413677"/>
          <a:ext cx="570943" cy="570943"/>
        </a:xfrm>
        <a:prstGeom prst="ellipse">
          <a:avLst/>
        </a:prstGeom>
        <a:blipFill>
          <a:blip xmlns:r="http://schemas.openxmlformats.org/officeDocument/2006/relationships" r:embed="rId1">
            <a:duotone>
              <a:srgbClr val="E5B440">
                <a:shade val="28000"/>
                <a:satMod val="100000"/>
              </a:srgbClr>
              <a:srgbClr val="E5B440">
                <a:tint val="100000"/>
                <a:satMod val="200000"/>
              </a:srgbClr>
            </a:duotone>
          </a:blip>
          <a:tile tx="0" ty="0" sx="80000" sy="80000" flip="none" algn="tl"/>
        </a:blipFill>
        <a:ln>
          <a:noFill/>
        </a:ln>
        <a:effectLst>
          <a:outerShdw blurRad="50800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8700" prstMaterial="dkEdge">
          <a:bevelT w="44450" h="80600"/>
          <a:contourClr>
            <a:srgbClr val="E5B440">
              <a:satMod val="110000"/>
            </a:srgbClr>
          </a:contourClr>
        </a:sp3d>
      </dgm:spPr>
      <dgm:t>
        <a:bodyPr/>
        <a:lstStyle/>
        <a:p>
          <a:endParaRPr lang="zh-CN" altLang="en-US"/>
        </a:p>
      </dgm:t>
    </dgm:pt>
    <dgm:pt modelId="{6E17BFF6-3B23-4326-A1B6-D668EB2FC017}" type="pres">
      <dgm:prSet presAssocID="{B153AB77-F0AA-4EAB-B29D-000CF89DA81C}" presName="text_4" presStyleLbl="node1" presStyleIdx="3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zh-CN" altLang="en-US"/>
        </a:p>
      </dgm:t>
    </dgm:pt>
    <dgm:pt modelId="{81910C93-A1BC-4607-9DC9-E6F4C45D8F89}" type="pres">
      <dgm:prSet presAssocID="{B153AB77-F0AA-4EAB-B29D-000CF89DA81C}" presName="accent_4" presStyleCnt="0"/>
      <dgm:spPr/>
    </dgm:pt>
    <dgm:pt modelId="{E5947038-D845-4176-8B35-F7106DDE7BFE}" type="pres">
      <dgm:prSet presAssocID="{B153AB77-F0AA-4EAB-B29D-000CF89DA81C}" presName="accentRepeatNode" presStyleLbl="solidFgAcc1" presStyleIdx="3" presStyleCnt="6" custLinFactNeighborY="-23988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xfrm>
          <a:off x="551825" y="2089113"/>
          <a:ext cx="570943" cy="570943"/>
        </a:xfrm>
        <a:prstGeom prst="ellipse">
          <a:avLst/>
        </a:prstGeom>
        <a:blipFill>
          <a:blip xmlns:r="http://schemas.openxmlformats.org/officeDocument/2006/relationships" r:embed="rId1">
            <a:duotone>
              <a:srgbClr val="AFB591">
                <a:shade val="28000"/>
                <a:satMod val="100000"/>
              </a:srgbClr>
              <a:srgbClr val="AFB591">
                <a:tint val="100000"/>
                <a:satMod val="200000"/>
              </a:srgbClr>
            </a:duotone>
          </a:blip>
          <a:tile tx="0" ty="0" sx="80000" sy="80000" flip="none" algn="tl"/>
        </a:blipFill>
        <a:ln>
          <a:noFill/>
        </a:ln>
        <a:effectLst>
          <a:outerShdw blurRad="50800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8700" prstMaterial="dkEdge">
          <a:bevelT w="44450" h="80600"/>
          <a:contourClr>
            <a:srgbClr val="AFB591">
              <a:satMod val="110000"/>
            </a:srgbClr>
          </a:contourClr>
        </a:sp3d>
      </dgm:spPr>
      <dgm:t>
        <a:bodyPr/>
        <a:lstStyle/>
        <a:p>
          <a:endParaRPr lang="zh-CN" altLang="en-US"/>
        </a:p>
      </dgm:t>
    </dgm:pt>
    <dgm:pt modelId="{76A3519F-BAAF-4075-93B5-6658D4CAC84F}" type="pres">
      <dgm:prSet presAssocID="{83B086D8-3A6A-4AF5-A55D-32B427491169}" presName="text_5" presStyleLbl="node1" presStyleIdx="4" presStyleCnt="6" custScaleY="99999" custLinFactNeighborX="103" custLinFactNeighborY="1764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zh-CN" altLang="en-US"/>
        </a:p>
      </dgm:t>
    </dgm:pt>
    <dgm:pt modelId="{0935405E-BAD5-4DE7-88CF-477C92413BDA}" type="pres">
      <dgm:prSet presAssocID="{83B086D8-3A6A-4AF5-A55D-32B427491169}" presName="accent_5" presStyleCnt="0"/>
      <dgm:spPr/>
    </dgm:pt>
    <dgm:pt modelId="{C844BDCD-6B6F-4C3A-A7D7-C9798218A142}" type="pres">
      <dgm:prSet presAssocID="{83B086D8-3A6A-4AF5-A55D-32B427491169}" presName="accentRepeatNode" presStyleLbl="solidFgAcc1" presStyleIdx="4" presStyleCnt="6" custLinFactNeighborX="386" custLinFactNeighborY="-13813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xfrm>
          <a:off x="382226" y="2832252"/>
          <a:ext cx="570943" cy="570943"/>
        </a:xfrm>
        <a:prstGeom prst="ellipse">
          <a:avLst/>
        </a:prstGeom>
        <a:blipFill>
          <a:blip xmlns:r="http://schemas.openxmlformats.org/officeDocument/2006/relationships" r:embed="rId1">
            <a:duotone>
              <a:srgbClr val="C47546">
                <a:shade val="28000"/>
                <a:satMod val="100000"/>
              </a:srgbClr>
              <a:srgbClr val="C47546">
                <a:tint val="100000"/>
                <a:satMod val="200000"/>
              </a:srgbClr>
            </a:duotone>
          </a:blip>
          <a:tile tx="0" ty="0" sx="80000" sy="80000" flip="none" algn="tl"/>
        </a:blipFill>
        <a:ln>
          <a:noFill/>
        </a:ln>
        <a:effectLst>
          <a:outerShdw blurRad="50800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8700" prstMaterial="dkEdge">
          <a:bevelT w="44450" h="80600"/>
          <a:contourClr>
            <a:srgbClr val="C47546">
              <a:satMod val="110000"/>
            </a:srgbClr>
          </a:contourClr>
        </a:sp3d>
      </dgm:spPr>
      <dgm:t>
        <a:bodyPr/>
        <a:lstStyle/>
        <a:p>
          <a:endParaRPr lang="zh-CN" altLang="en-US"/>
        </a:p>
      </dgm:t>
    </dgm:pt>
    <dgm:pt modelId="{5824D6FD-7D24-4F59-8068-30D4A577D117}" type="pres">
      <dgm:prSet presAssocID="{1B04D707-CE32-4E90-83CF-2B2976DE7B2A}" presName="text_6" presStyleLbl="node1" presStyleIdx="5" presStyleCnt="6" custLinFactNeighborX="408" custLinFactNeighborY="-2209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zh-CN" altLang="en-US"/>
        </a:p>
      </dgm:t>
    </dgm:pt>
    <dgm:pt modelId="{3ED6B120-A109-4F9D-8702-200D821D22A7}" type="pres">
      <dgm:prSet presAssocID="{1B04D707-CE32-4E90-83CF-2B2976DE7B2A}" presName="accent_6" presStyleCnt="0"/>
      <dgm:spPr/>
    </dgm:pt>
    <dgm:pt modelId="{6FA2D4BA-019C-4A33-A7B1-D327B7874FF5}" type="pres">
      <dgm:prSet presAssocID="{1B04D707-CE32-4E90-83CF-2B2976DE7B2A}" presName="accentRepeatNode" presStyleLbl="solidFgAcc1" presStyleIdx="5" presStyleCnt="6" custLinFactNeighborX="-10448" custLinFactNeighborY="-52407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xfrm>
          <a:off x="0" y="3296947"/>
          <a:ext cx="570943" cy="570943"/>
        </a:xfrm>
        <a:prstGeom prst="ellipse">
          <a:avLst/>
        </a:prstGeom>
        <a:solidFill>
          <a:srgbClr val="FFFF00"/>
        </a:solidFill>
        <a:ln>
          <a:noFill/>
        </a:ln>
        <a:effectLst>
          <a:outerShdw blurRad="50800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8700" prstMaterial="dkEdge">
          <a:bevelT w="44450" h="80600"/>
          <a:contourClr>
            <a:srgbClr val="918415">
              <a:satMod val="110000"/>
            </a:srgbClr>
          </a:contourClr>
        </a:sp3d>
      </dgm:spPr>
      <dgm:t>
        <a:bodyPr/>
        <a:lstStyle/>
        <a:p>
          <a:endParaRPr lang="zh-CN" altLang="en-US"/>
        </a:p>
      </dgm:t>
    </dgm:pt>
  </dgm:ptLst>
  <dgm:cxnLst>
    <dgm:cxn modelId="{E39176E1-63EE-4C4C-8CB2-5AC481FC8396}" srcId="{D1D0791D-0241-4211-8B9A-BCB96A8F397B}" destId="{83B086D8-3A6A-4AF5-A55D-32B427491169}" srcOrd="4" destOrd="0" parTransId="{FCF9A08B-4833-4E6B-8689-C435FB14915C}" sibTransId="{0145F66F-3148-48F3-91BB-C2EE3B064405}"/>
    <dgm:cxn modelId="{1C2D5480-5B0F-4C25-8283-F251280B1D3C}" type="presOf" srcId="{1B04D707-CE32-4E90-83CF-2B2976DE7B2A}" destId="{5824D6FD-7D24-4F59-8068-30D4A577D117}" srcOrd="0" destOrd="0" presId="urn:microsoft.com/office/officeart/2008/layout/VerticalCurvedList"/>
    <dgm:cxn modelId="{3F741358-F044-45FF-9B53-58EBC8106BD0}" type="presOf" srcId="{3CAE36A7-69D9-4547-AED0-55E4DF1CEAF1}" destId="{793366A1-A1AC-47FD-BC94-D33BF1D32074}" srcOrd="0" destOrd="0" presId="urn:microsoft.com/office/officeart/2008/layout/VerticalCurvedList"/>
    <dgm:cxn modelId="{37C7738F-C613-4D50-8D10-07127AEC7687}" type="presOf" srcId="{7B954D9A-594E-4DA8-9CF5-BAD042CADAEB}" destId="{627B97E4-DA88-4EBE-B353-20105A02A3FC}" srcOrd="0" destOrd="0" presId="urn:microsoft.com/office/officeart/2008/layout/VerticalCurvedList"/>
    <dgm:cxn modelId="{7EBAC015-14AB-4E85-85BC-B1CCE473ABF1}" srcId="{D1D0791D-0241-4211-8B9A-BCB96A8F397B}" destId="{B153AB77-F0AA-4EAB-B29D-000CF89DA81C}" srcOrd="3" destOrd="0" parTransId="{AD40FFE3-798D-4011-A496-3B42545FA93C}" sibTransId="{50D71602-A083-495A-9206-F8C70A3D2CED}"/>
    <dgm:cxn modelId="{1F37000B-30A7-41F8-B824-EFB6EE820EBA}" srcId="{D1D0791D-0241-4211-8B9A-BCB96A8F397B}" destId="{329B384B-00C4-41F4-AFC0-D3DBC4638B52}" srcOrd="2" destOrd="0" parTransId="{24D8E0C6-B6BF-4E5D-8DB6-89DC2FC2F4A0}" sibTransId="{499F8737-A439-4D68-B43F-74A727679059}"/>
    <dgm:cxn modelId="{B4715FD7-E744-40A6-8D0D-F12B15275A01}" type="presOf" srcId="{9816E440-7CA0-4629-9319-A82B2FE41A48}" destId="{F8D6A463-186E-4F90-A364-164118A1A94F}" srcOrd="0" destOrd="0" presId="urn:microsoft.com/office/officeart/2008/layout/VerticalCurvedList"/>
    <dgm:cxn modelId="{ADF6EAA6-F71A-4DB7-A96B-C52C2CC6CDC9}" srcId="{D1D0791D-0241-4211-8B9A-BCB96A8F397B}" destId="{3CAE36A7-69D9-4547-AED0-55E4DF1CEAF1}" srcOrd="1" destOrd="0" parTransId="{7775727F-D974-4E9A-B414-585B6040FDB9}" sibTransId="{E036BBCE-0F43-4BB0-ABE2-F8C3EA8A3280}"/>
    <dgm:cxn modelId="{A2A2C14B-F02D-46A7-9631-AE74597C2244}" type="presOf" srcId="{83B086D8-3A6A-4AF5-A55D-32B427491169}" destId="{76A3519F-BAAF-4075-93B5-6658D4CAC84F}" srcOrd="0" destOrd="0" presId="urn:microsoft.com/office/officeart/2008/layout/VerticalCurvedList"/>
    <dgm:cxn modelId="{D15BDC40-DC5F-42F7-8C45-AAFD0C907012}" srcId="{D1D0791D-0241-4211-8B9A-BCB96A8F397B}" destId="{7B954D9A-594E-4DA8-9CF5-BAD042CADAEB}" srcOrd="0" destOrd="0" parTransId="{A8AC9474-21B3-40D8-A90E-991E0AD806F3}" sibTransId="{9816E440-7CA0-4629-9319-A82B2FE41A48}"/>
    <dgm:cxn modelId="{712A3CF8-0DD3-4503-8BCE-6252F4F8B4AC}" type="presOf" srcId="{329B384B-00C4-41F4-AFC0-D3DBC4638B52}" destId="{5612BEEB-9F81-4586-B730-B7B8B1E61DFC}" srcOrd="0" destOrd="0" presId="urn:microsoft.com/office/officeart/2008/layout/VerticalCurvedList"/>
    <dgm:cxn modelId="{B54F7AFC-C9FB-4204-BF0F-98ABF92AC697}" type="presOf" srcId="{B153AB77-F0AA-4EAB-B29D-000CF89DA81C}" destId="{6E17BFF6-3B23-4326-A1B6-D668EB2FC017}" srcOrd="0" destOrd="0" presId="urn:microsoft.com/office/officeart/2008/layout/VerticalCurvedList"/>
    <dgm:cxn modelId="{183628E2-F1B3-4F9F-927E-E55690FB0B86}" type="presOf" srcId="{D1D0791D-0241-4211-8B9A-BCB96A8F397B}" destId="{67C3E9FE-97E0-4E74-8CD9-E00275680868}" srcOrd="0" destOrd="0" presId="urn:microsoft.com/office/officeart/2008/layout/VerticalCurvedList"/>
    <dgm:cxn modelId="{332412D5-E3D3-4F5F-AFF4-EBE2410DB322}" srcId="{D1D0791D-0241-4211-8B9A-BCB96A8F397B}" destId="{1B04D707-CE32-4E90-83CF-2B2976DE7B2A}" srcOrd="5" destOrd="0" parTransId="{2672DB81-CBA5-4AC5-8BB6-E3EE20920F7A}" sibTransId="{69C6A27B-11AB-43D3-B52B-977A5DAA84D8}"/>
    <dgm:cxn modelId="{E6051CD0-47D1-4313-8570-32E9949A799F}" type="presParOf" srcId="{67C3E9FE-97E0-4E74-8CD9-E00275680868}" destId="{F8B5206B-745D-4445-A946-3F1B2624CA6B}" srcOrd="0" destOrd="0" presId="urn:microsoft.com/office/officeart/2008/layout/VerticalCurvedList"/>
    <dgm:cxn modelId="{D10DBEB3-9272-4F60-B18D-61CE10AB3BAF}" type="presParOf" srcId="{F8B5206B-745D-4445-A946-3F1B2624CA6B}" destId="{0BFF95F4-616E-4103-BA4D-5D15A0DF85E1}" srcOrd="0" destOrd="0" presId="urn:microsoft.com/office/officeart/2008/layout/VerticalCurvedList"/>
    <dgm:cxn modelId="{E31D89EB-6994-4B9B-A4A3-0AE02F443BE3}" type="presParOf" srcId="{0BFF95F4-616E-4103-BA4D-5D15A0DF85E1}" destId="{9BA2D555-7DE1-4A04-BDAF-B836DE961FB1}" srcOrd="0" destOrd="0" presId="urn:microsoft.com/office/officeart/2008/layout/VerticalCurvedList"/>
    <dgm:cxn modelId="{6D2A7D19-5757-4C95-A8BB-685BF3D74AE5}" type="presParOf" srcId="{0BFF95F4-616E-4103-BA4D-5D15A0DF85E1}" destId="{F8D6A463-186E-4F90-A364-164118A1A94F}" srcOrd="1" destOrd="0" presId="urn:microsoft.com/office/officeart/2008/layout/VerticalCurvedList"/>
    <dgm:cxn modelId="{B7B78145-6BED-4143-A2C2-CCD65AB35BBA}" type="presParOf" srcId="{0BFF95F4-616E-4103-BA4D-5D15A0DF85E1}" destId="{CC0A9A7C-B9C5-4FAA-B864-53345B3F15E9}" srcOrd="2" destOrd="0" presId="urn:microsoft.com/office/officeart/2008/layout/VerticalCurvedList"/>
    <dgm:cxn modelId="{1BD9AEBA-073F-4B2B-B38A-B459D305D76A}" type="presParOf" srcId="{0BFF95F4-616E-4103-BA4D-5D15A0DF85E1}" destId="{35A569A3-5C1E-4819-AED4-276ECC12B08C}" srcOrd="3" destOrd="0" presId="urn:microsoft.com/office/officeart/2008/layout/VerticalCurvedList"/>
    <dgm:cxn modelId="{514FFBBE-93F9-4B06-B40F-F8AD328B0BBA}" type="presParOf" srcId="{F8B5206B-745D-4445-A946-3F1B2624CA6B}" destId="{627B97E4-DA88-4EBE-B353-20105A02A3FC}" srcOrd="1" destOrd="0" presId="urn:microsoft.com/office/officeart/2008/layout/VerticalCurvedList"/>
    <dgm:cxn modelId="{A213C555-BE5B-4635-9627-536BFB4C957F}" type="presParOf" srcId="{F8B5206B-745D-4445-A946-3F1B2624CA6B}" destId="{F4D12129-B7C2-457A-971B-AA2CC191BB9D}" srcOrd="2" destOrd="0" presId="urn:microsoft.com/office/officeart/2008/layout/VerticalCurvedList"/>
    <dgm:cxn modelId="{6EF1D7F2-12D6-478C-B1E7-735D73CE32EC}" type="presParOf" srcId="{F4D12129-B7C2-457A-971B-AA2CC191BB9D}" destId="{A03278D8-46A9-4ABC-A0F3-89FB2D620C1B}" srcOrd="0" destOrd="0" presId="urn:microsoft.com/office/officeart/2008/layout/VerticalCurvedList"/>
    <dgm:cxn modelId="{4AA69A5B-BDBF-4E7D-878F-B1AA0DF66338}" type="presParOf" srcId="{F8B5206B-745D-4445-A946-3F1B2624CA6B}" destId="{793366A1-A1AC-47FD-BC94-D33BF1D32074}" srcOrd="3" destOrd="0" presId="urn:microsoft.com/office/officeart/2008/layout/VerticalCurvedList"/>
    <dgm:cxn modelId="{1A541D81-9A24-4BDF-853B-5779794DAB73}" type="presParOf" srcId="{F8B5206B-745D-4445-A946-3F1B2624CA6B}" destId="{4646959E-D017-412B-A3C2-FD60283CD89E}" srcOrd="4" destOrd="0" presId="urn:microsoft.com/office/officeart/2008/layout/VerticalCurvedList"/>
    <dgm:cxn modelId="{E7879118-87A0-415B-B44C-F1B6DC941C3B}" type="presParOf" srcId="{4646959E-D017-412B-A3C2-FD60283CD89E}" destId="{781DC17F-DB73-44EC-A446-FFC6074E1ABD}" srcOrd="0" destOrd="0" presId="urn:microsoft.com/office/officeart/2008/layout/VerticalCurvedList"/>
    <dgm:cxn modelId="{BA8F2AAB-C98A-4E2C-8DEB-20444328BBC5}" type="presParOf" srcId="{F8B5206B-745D-4445-A946-3F1B2624CA6B}" destId="{5612BEEB-9F81-4586-B730-B7B8B1E61DFC}" srcOrd="5" destOrd="0" presId="urn:microsoft.com/office/officeart/2008/layout/VerticalCurvedList"/>
    <dgm:cxn modelId="{04240A8C-EE85-4DF9-BB5B-216322C76955}" type="presParOf" srcId="{F8B5206B-745D-4445-A946-3F1B2624CA6B}" destId="{660ACB0E-D26A-46BC-A605-CDB1B3B63B7E}" srcOrd="6" destOrd="0" presId="urn:microsoft.com/office/officeart/2008/layout/VerticalCurvedList"/>
    <dgm:cxn modelId="{F0DD54A3-8CF4-498F-825B-2203548FC223}" type="presParOf" srcId="{660ACB0E-D26A-46BC-A605-CDB1B3B63B7E}" destId="{98F6062E-9413-4AE8-81EB-4BA60B90404C}" srcOrd="0" destOrd="0" presId="urn:microsoft.com/office/officeart/2008/layout/VerticalCurvedList"/>
    <dgm:cxn modelId="{A8EB59F9-6C4C-4311-8D6F-F85736171B8A}" type="presParOf" srcId="{F8B5206B-745D-4445-A946-3F1B2624CA6B}" destId="{6E17BFF6-3B23-4326-A1B6-D668EB2FC017}" srcOrd="7" destOrd="0" presId="urn:microsoft.com/office/officeart/2008/layout/VerticalCurvedList"/>
    <dgm:cxn modelId="{8A8C4E88-6CD7-4142-B6BF-2A7630904085}" type="presParOf" srcId="{F8B5206B-745D-4445-A946-3F1B2624CA6B}" destId="{81910C93-A1BC-4607-9DC9-E6F4C45D8F89}" srcOrd="8" destOrd="0" presId="urn:microsoft.com/office/officeart/2008/layout/VerticalCurvedList"/>
    <dgm:cxn modelId="{08FE3609-3A28-4B69-A806-070897E67D88}" type="presParOf" srcId="{81910C93-A1BC-4607-9DC9-E6F4C45D8F89}" destId="{E5947038-D845-4176-8B35-F7106DDE7BFE}" srcOrd="0" destOrd="0" presId="urn:microsoft.com/office/officeart/2008/layout/VerticalCurvedList"/>
    <dgm:cxn modelId="{23C22024-60B9-4FC6-BB87-78787FCB9E29}" type="presParOf" srcId="{F8B5206B-745D-4445-A946-3F1B2624CA6B}" destId="{76A3519F-BAAF-4075-93B5-6658D4CAC84F}" srcOrd="9" destOrd="0" presId="urn:microsoft.com/office/officeart/2008/layout/VerticalCurvedList"/>
    <dgm:cxn modelId="{1F20071D-3E72-46BA-B8CC-CB552DAAE196}" type="presParOf" srcId="{F8B5206B-745D-4445-A946-3F1B2624CA6B}" destId="{0935405E-BAD5-4DE7-88CF-477C92413BDA}" srcOrd="10" destOrd="0" presId="urn:microsoft.com/office/officeart/2008/layout/VerticalCurvedList"/>
    <dgm:cxn modelId="{BDC27626-E82A-4948-B21E-C335281286AE}" type="presParOf" srcId="{0935405E-BAD5-4DE7-88CF-477C92413BDA}" destId="{C844BDCD-6B6F-4C3A-A7D7-C9798218A142}" srcOrd="0" destOrd="0" presId="urn:microsoft.com/office/officeart/2008/layout/VerticalCurvedList"/>
    <dgm:cxn modelId="{B7593899-CD87-492C-9539-DC793C051247}" type="presParOf" srcId="{F8B5206B-745D-4445-A946-3F1B2624CA6B}" destId="{5824D6FD-7D24-4F59-8068-30D4A577D117}" srcOrd="11" destOrd="0" presId="urn:microsoft.com/office/officeart/2008/layout/VerticalCurvedList"/>
    <dgm:cxn modelId="{4E70717A-2ACF-4ACF-AB3F-C845B268F91F}" type="presParOf" srcId="{F8B5206B-745D-4445-A946-3F1B2624CA6B}" destId="{3ED6B120-A109-4F9D-8702-200D821D22A7}" srcOrd="12" destOrd="0" presId="urn:microsoft.com/office/officeart/2008/layout/VerticalCurvedList"/>
    <dgm:cxn modelId="{1354AD5E-6256-4089-B932-3E37165E8968}" type="presParOf" srcId="{3ED6B120-A109-4F9D-8702-200D821D22A7}" destId="{6FA2D4BA-019C-4A33-A7B1-D327B7874FF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6A463-186E-4F90-A364-164118A1A94F}">
      <dsp:nvSpPr>
        <dsp:cNvPr id="0" name=""/>
        <dsp:cNvSpPr/>
      </dsp:nvSpPr>
      <dsp:spPr>
        <a:xfrm>
          <a:off x="-4964686" y="-751617"/>
          <a:ext cx="5841710" cy="5841710"/>
        </a:xfrm>
        <a:prstGeom prst="blockArc">
          <a:avLst>
            <a:gd name="adj1" fmla="val 18900000"/>
            <a:gd name="adj2" fmla="val 2700000"/>
            <a:gd name="adj3" fmla="val 370"/>
          </a:avLst>
        </a:prstGeom>
        <a:noFill/>
        <a:ln w="25400" cap="flat" cmpd="sng" algn="ctr">
          <a:solidFill>
            <a:srgbClr val="AFB591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B97E4-DA88-4EBE-B353-20105A02A3FC}">
      <dsp:nvSpPr>
        <dsp:cNvPr id="0" name=""/>
        <dsp:cNvSpPr/>
      </dsp:nvSpPr>
      <dsp:spPr>
        <a:xfrm>
          <a:off x="289782" y="264266"/>
          <a:ext cx="5014292" cy="385149"/>
        </a:xfrm>
        <a:prstGeom prst="rect">
          <a:avLst/>
        </a:prstGeom>
        <a:solidFill>
          <a:srgbClr val="C47546">
            <a:hueOff val="0"/>
            <a:satOff val="0"/>
            <a:lumOff val="0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549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kern="1200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       说教材分析</a:t>
          </a:r>
          <a:endParaRPr lang="zh-CN" altLang="en-US" sz="2400" b="1" kern="1200" dirty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</dsp:txBody>
      <dsp:txXfrm>
        <a:off x="289782" y="264266"/>
        <a:ext cx="5014292" cy="385149"/>
      </dsp:txXfrm>
    </dsp:sp>
    <dsp:sp modelId="{A03278D8-46A9-4ABC-A0F3-89FB2D620C1B}">
      <dsp:nvSpPr>
        <dsp:cNvPr id="0" name=""/>
        <dsp:cNvSpPr/>
      </dsp:nvSpPr>
      <dsp:spPr>
        <a:xfrm>
          <a:off x="4310" y="171369"/>
          <a:ext cx="570943" cy="570943"/>
        </a:xfrm>
        <a:prstGeom prst="ellipse">
          <a:avLst/>
        </a:prstGeom>
        <a:blipFill>
          <a:blip xmlns:r="http://schemas.openxmlformats.org/officeDocument/2006/relationships" r:embed="rId1">
            <a:duotone>
              <a:srgbClr val="B9945B">
                <a:shade val="28000"/>
                <a:satMod val="100000"/>
              </a:srgbClr>
              <a:srgbClr val="B9945B">
                <a:tint val="100000"/>
                <a:satMod val="200000"/>
              </a:srgbClr>
            </a:duotone>
          </a:blip>
          <a:tile tx="0" ty="0" sx="80000" sy="80000" flip="none" algn="tl"/>
        </a:blipFill>
        <a:ln>
          <a:noFill/>
        </a:ln>
        <a:effectLst>
          <a:outerShdw blurRad="50800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8700" prstMaterial="dkEdge">
          <a:bevelT w="44450" h="80600"/>
          <a:contourClr>
            <a:srgbClr val="B9945B">
              <a:satMod val="110000"/>
            </a:srgbClr>
          </a:contourClr>
        </a:sp3d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</dsp:sp>
    <dsp:sp modelId="{793366A1-A1AC-47FD-BC94-D33BF1D32074}">
      <dsp:nvSpPr>
        <dsp:cNvPr id="0" name=""/>
        <dsp:cNvSpPr/>
      </dsp:nvSpPr>
      <dsp:spPr>
        <a:xfrm>
          <a:off x="454253" y="888038"/>
          <a:ext cx="4877838" cy="493920"/>
        </a:xfrm>
        <a:prstGeom prst="rect">
          <a:avLst/>
        </a:prstGeom>
        <a:solidFill>
          <a:srgbClr val="C47546">
            <a:hueOff val="571445"/>
            <a:satOff val="-6415"/>
            <a:lumOff val="2353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549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b="1" kern="1200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                       </a:t>
          </a:r>
          <a:r>
            <a:rPr lang="zh-CN" altLang="en-US" sz="2400" b="1" kern="1200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说学情分析</a:t>
          </a:r>
          <a:endParaRPr lang="zh-CN" altLang="en-US" sz="2400" b="1" kern="1200" dirty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</dsp:txBody>
      <dsp:txXfrm>
        <a:off x="454253" y="888038"/>
        <a:ext cx="4877838" cy="493920"/>
      </dsp:txXfrm>
    </dsp:sp>
    <dsp:sp modelId="{781DC17F-DB73-44EC-A446-FFC6074E1ABD}">
      <dsp:nvSpPr>
        <dsp:cNvPr id="0" name=""/>
        <dsp:cNvSpPr/>
      </dsp:nvSpPr>
      <dsp:spPr>
        <a:xfrm>
          <a:off x="380022" y="856414"/>
          <a:ext cx="570943" cy="570943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2700" prstMaterial="flat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12BEEB-9F81-4586-B730-B7B8B1E61DFC}">
      <dsp:nvSpPr>
        <dsp:cNvPr id="0" name=""/>
        <dsp:cNvSpPr/>
      </dsp:nvSpPr>
      <dsp:spPr>
        <a:xfrm>
          <a:off x="814293" y="1536111"/>
          <a:ext cx="4466777" cy="456754"/>
        </a:xfrm>
        <a:prstGeom prst="rect">
          <a:avLst/>
        </a:prstGeom>
        <a:solidFill>
          <a:srgbClr val="C47546">
            <a:hueOff val="1142890"/>
            <a:satOff val="-12830"/>
            <a:lumOff val="4706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549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kern="1200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 说教学目标</a:t>
          </a:r>
          <a:endParaRPr lang="zh-CN" altLang="en-US" sz="2400" b="1" kern="1200" dirty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</dsp:txBody>
      <dsp:txXfrm>
        <a:off x="814293" y="1536111"/>
        <a:ext cx="4466777" cy="456754"/>
      </dsp:txXfrm>
    </dsp:sp>
    <dsp:sp modelId="{98F6062E-9413-4AE8-81EB-4BA60B90404C}">
      <dsp:nvSpPr>
        <dsp:cNvPr id="0" name=""/>
        <dsp:cNvSpPr/>
      </dsp:nvSpPr>
      <dsp:spPr>
        <a:xfrm>
          <a:off x="551825" y="1413677"/>
          <a:ext cx="570943" cy="570943"/>
        </a:xfrm>
        <a:prstGeom prst="ellipse">
          <a:avLst/>
        </a:prstGeom>
        <a:blipFill>
          <a:blip xmlns:r="http://schemas.openxmlformats.org/officeDocument/2006/relationships" r:embed="rId1">
            <a:duotone>
              <a:srgbClr val="E5B440">
                <a:shade val="28000"/>
                <a:satMod val="100000"/>
              </a:srgbClr>
              <a:srgbClr val="E5B440">
                <a:tint val="100000"/>
                <a:satMod val="200000"/>
              </a:srgbClr>
            </a:duotone>
          </a:blip>
          <a:tile tx="0" ty="0" sx="80000" sy="80000" flip="none" algn="tl"/>
        </a:blipFill>
        <a:ln>
          <a:noFill/>
        </a:ln>
        <a:effectLst>
          <a:outerShdw blurRad="50800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8700" prstMaterial="dkEdge">
          <a:bevelT w="44450" h="80600"/>
          <a:contourClr>
            <a:srgbClr val="E5B440">
              <a:satMod val="110000"/>
            </a:srgbClr>
          </a:contourClr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</dsp:sp>
    <dsp:sp modelId="{6E17BFF6-3B23-4326-A1B6-D668EB2FC017}">
      <dsp:nvSpPr>
        <dsp:cNvPr id="0" name=""/>
        <dsp:cNvSpPr/>
      </dsp:nvSpPr>
      <dsp:spPr>
        <a:xfrm>
          <a:off x="837297" y="2283165"/>
          <a:ext cx="4466777" cy="456754"/>
        </a:xfrm>
        <a:prstGeom prst="rect">
          <a:avLst/>
        </a:prstGeom>
        <a:solidFill>
          <a:srgbClr val="C47546">
            <a:hueOff val="1714335"/>
            <a:satOff val="-19244"/>
            <a:lumOff val="7059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549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kern="1200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说教法学法</a:t>
          </a:r>
          <a:endParaRPr lang="zh-CN" altLang="en-US" sz="2400" b="1" kern="1200" dirty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</dsp:txBody>
      <dsp:txXfrm>
        <a:off x="837297" y="2283165"/>
        <a:ext cx="4466777" cy="456754"/>
      </dsp:txXfrm>
    </dsp:sp>
    <dsp:sp modelId="{E5947038-D845-4176-8B35-F7106DDE7BFE}">
      <dsp:nvSpPr>
        <dsp:cNvPr id="0" name=""/>
        <dsp:cNvSpPr/>
      </dsp:nvSpPr>
      <dsp:spPr>
        <a:xfrm>
          <a:off x="551825" y="2089113"/>
          <a:ext cx="570943" cy="570943"/>
        </a:xfrm>
        <a:prstGeom prst="ellipse">
          <a:avLst/>
        </a:prstGeom>
        <a:blipFill>
          <a:blip xmlns:r="http://schemas.openxmlformats.org/officeDocument/2006/relationships" r:embed="rId1">
            <a:duotone>
              <a:srgbClr val="AFB591">
                <a:shade val="28000"/>
                <a:satMod val="100000"/>
              </a:srgbClr>
              <a:srgbClr val="AFB591">
                <a:tint val="100000"/>
                <a:satMod val="200000"/>
              </a:srgbClr>
            </a:duotone>
          </a:blip>
          <a:tile tx="0" ty="0" sx="80000" sy="80000" flip="none" algn="tl"/>
        </a:blipFill>
        <a:ln>
          <a:noFill/>
        </a:ln>
        <a:effectLst>
          <a:outerShdw blurRad="50800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8700" prstMaterial="dkEdge">
          <a:bevelT w="44450" h="80600"/>
          <a:contourClr>
            <a:srgbClr val="AFB591">
              <a:satMod val="110000"/>
            </a:srgbClr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</dsp:sp>
    <dsp:sp modelId="{76A3519F-BAAF-4075-93B5-6658D4CAC84F}">
      <dsp:nvSpPr>
        <dsp:cNvPr id="0" name=""/>
        <dsp:cNvSpPr/>
      </dsp:nvSpPr>
      <dsp:spPr>
        <a:xfrm>
          <a:off x="670271" y="2976270"/>
          <a:ext cx="4638580" cy="456750"/>
        </a:xfrm>
        <a:prstGeom prst="rect">
          <a:avLst/>
        </a:prstGeom>
        <a:solidFill>
          <a:srgbClr val="C47546">
            <a:hueOff val="2285779"/>
            <a:satOff val="-25659"/>
            <a:lumOff val="9412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549" tIns="60960" rIns="60960" bIns="60960" numCol="1" spcCol="1270" anchor="ctr" anchorCtr="0">
          <a:noAutofit/>
        </a:bodyPr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altLang="zh-CN" sz="2400" b="1" kern="1200" dirty="0" smtClean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altLang="zh-CN" sz="2400" b="1" kern="120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                  </a:t>
          </a:r>
          <a:r>
            <a:rPr lang="zh-CN" altLang="en-US" sz="2400" b="1" kern="120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说</a:t>
          </a:r>
          <a:r>
            <a:rPr lang="zh-CN" altLang="en-US" sz="2400" b="1" kern="1200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教学过程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CN" sz="3400" b="1" kern="1200" dirty="0">
            <a:solidFill>
              <a:sysClr val="window" lastClr="FFFFFF"/>
            </a:solidFill>
            <a:latin typeface="华文楷体" pitchFamily="2" charset="-122"/>
            <a:ea typeface="华文楷体" pitchFamily="2" charset="-122"/>
            <a:cs typeface="+mn-cs"/>
          </a:endParaRPr>
        </a:p>
      </dsp:txBody>
      <dsp:txXfrm>
        <a:off x="670271" y="2976270"/>
        <a:ext cx="4638580" cy="456750"/>
      </dsp:txXfrm>
    </dsp:sp>
    <dsp:sp modelId="{C844BDCD-6B6F-4C3A-A7D7-C9798218A142}">
      <dsp:nvSpPr>
        <dsp:cNvPr id="0" name=""/>
        <dsp:cNvSpPr/>
      </dsp:nvSpPr>
      <dsp:spPr>
        <a:xfrm>
          <a:off x="382226" y="2832252"/>
          <a:ext cx="570943" cy="570943"/>
        </a:xfrm>
        <a:prstGeom prst="ellipse">
          <a:avLst/>
        </a:prstGeom>
        <a:blipFill>
          <a:blip xmlns:r="http://schemas.openxmlformats.org/officeDocument/2006/relationships" r:embed="rId1">
            <a:duotone>
              <a:srgbClr val="C47546">
                <a:shade val="28000"/>
                <a:satMod val="100000"/>
              </a:srgbClr>
              <a:srgbClr val="C47546">
                <a:tint val="100000"/>
                <a:satMod val="200000"/>
              </a:srgbClr>
            </a:duotone>
          </a:blip>
          <a:tile tx="0" ty="0" sx="80000" sy="80000" flip="none" algn="tl"/>
        </a:blipFill>
        <a:ln>
          <a:noFill/>
        </a:ln>
        <a:effectLst>
          <a:outerShdw blurRad="50800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8700" prstMaterial="dkEdge">
          <a:bevelT w="44450" h="80600"/>
          <a:contourClr>
            <a:srgbClr val="C47546">
              <a:satMod val="110000"/>
            </a:srgbClr>
          </a:contourClr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5824D6FD-7D24-4F59-8068-30D4A577D117}">
      <dsp:nvSpPr>
        <dsp:cNvPr id="0" name=""/>
        <dsp:cNvSpPr/>
      </dsp:nvSpPr>
      <dsp:spPr>
        <a:xfrm>
          <a:off x="310240" y="3552336"/>
          <a:ext cx="5014292" cy="456754"/>
        </a:xfrm>
        <a:prstGeom prst="rect">
          <a:avLst/>
        </a:prstGeom>
        <a:solidFill>
          <a:srgbClr val="C47546">
            <a:hueOff val="2857224"/>
            <a:satOff val="-32074"/>
            <a:lumOff val="11765"/>
            <a:alphaOff val="0"/>
          </a:srgbClr>
        </a:solidFill>
        <a:ln>
          <a:noFill/>
        </a:ln>
        <a:effectLst>
          <a:outerShdw blurRad="34925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2549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b="1" kern="1200" dirty="0" smtClean="0">
              <a:solidFill>
                <a:sysClr val="windowText" lastClr="000000"/>
              </a:solidFill>
              <a:latin typeface="华文楷体" pitchFamily="2" charset="-122"/>
              <a:ea typeface="华文楷体" pitchFamily="2" charset="-122"/>
              <a:cs typeface="+mn-cs"/>
            </a:rPr>
            <a:t>       说教学反思</a:t>
          </a:r>
          <a:endParaRPr lang="zh-CN" altLang="en-US" sz="2400" b="1" kern="1200" dirty="0">
            <a:solidFill>
              <a:sysClr val="windowText" lastClr="000000"/>
            </a:solidFill>
            <a:latin typeface="华文楷体" pitchFamily="2" charset="-122"/>
            <a:ea typeface="华文楷体" pitchFamily="2" charset="-122"/>
            <a:cs typeface="+mn-cs"/>
          </a:endParaRPr>
        </a:p>
      </dsp:txBody>
      <dsp:txXfrm>
        <a:off x="310240" y="3552336"/>
        <a:ext cx="5014292" cy="456754"/>
      </dsp:txXfrm>
    </dsp:sp>
    <dsp:sp modelId="{6FA2D4BA-019C-4A33-A7B1-D327B7874FF5}">
      <dsp:nvSpPr>
        <dsp:cNvPr id="0" name=""/>
        <dsp:cNvSpPr/>
      </dsp:nvSpPr>
      <dsp:spPr>
        <a:xfrm>
          <a:off x="0" y="3296947"/>
          <a:ext cx="570943" cy="570943"/>
        </a:xfrm>
        <a:prstGeom prst="ellipse">
          <a:avLst/>
        </a:prstGeom>
        <a:solidFill>
          <a:srgbClr val="FFFF00"/>
        </a:solidFill>
        <a:ln>
          <a:noFill/>
        </a:ln>
        <a:effectLst>
          <a:outerShdw blurRad="50800" dist="31750" dir="5400000" algn="tl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8700" prstMaterial="dkEdge">
          <a:bevelT w="44450" h="80600"/>
          <a:contourClr>
            <a:srgbClr val="918415">
              <a:satMod val="110000"/>
            </a:srgbClr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3796" name="幻灯片图像占位符 3"/>
          <p:cNvSpPr>
            <a:spLocks noGrp="1" noChangeArrowheads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buFont typeface="Arial" panose="020B0604020202020204" pitchFamily="34" charset="0"/>
              <a:buNone/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86A8D77-3DCE-492D-A18B-8C61A5F1FFB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33579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34819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34820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845CF25-5B87-4B8E-8A9C-72368DB3170A}" type="slidenum">
              <a:rPr lang="zh-CN" altLang="en-US" smtClean="0"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zh-CN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44035" name="备注占位符 2"/>
          <p:cNvSpPr>
            <a:spLocks noGrp="1" noChangeArrowheads="1"/>
          </p:cNvSpPr>
          <p:nvPr>
            <p:ph type="body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4036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209CBED-8E1E-4CCA-B18A-B1B9BE135AC9}" type="slidenum">
              <a:rPr lang="zh-CN" altLang="en-US" smtClean="0">
                <a:solidFill>
                  <a:srgbClr val="000000"/>
                </a:solidFill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zh-CN" altLang="en-US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35843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35844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7AA4298-EDA3-40FF-A86F-3E177A676F35}" type="slidenum">
              <a:rPr lang="zh-CN" altLang="en-US" smtClean="0"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zh-CN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36867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36868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5DE8BF3-F6A5-4A3B-B6BA-3138F3EFD62D}" type="slidenum">
              <a:rPr lang="zh-CN" altLang="en-US" smtClean="0"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zh-CN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37891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37892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079A36B-C5C4-47C8-A429-C1DC9C5D9D1E}" type="slidenum">
              <a:rPr lang="zh-CN" altLang="en-US" smtClean="0"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zh-CN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38915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38916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30742D8-082B-467B-B2DD-765B86FCC41A}" type="slidenum">
              <a:rPr lang="zh-CN" altLang="en-US" smtClean="0"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zh-CN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39939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39940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E653F38-230A-4580-AADF-9E61CAF68635}" type="slidenum">
              <a:rPr lang="zh-CN" altLang="en-US" smtClean="0"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zh-CN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40963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0964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2FB4ECB-5001-458A-BFA4-46D69066395C}" type="slidenum">
              <a:rPr lang="zh-CN" altLang="en-US" smtClean="0"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zh-CN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41987" name="备注占位符 2"/>
          <p:cNvSpPr>
            <a:spLocks noGrp="1" noChangeArrowheads="1"/>
          </p:cNvSpPr>
          <p:nvPr>
            <p:ph type="body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1988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8D7996A-1C30-4435-862B-F77D7E05E8F1}" type="slidenum">
              <a:rPr lang="zh-CN" altLang="en-US" smtClean="0">
                <a:solidFill>
                  <a:srgbClr val="000000"/>
                </a:solidFill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zh-CN" altLang="en-US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43011" name="备注占位符 2"/>
          <p:cNvSpPr>
            <a:spLocks noGrp="1" noChangeArrowheads="1"/>
          </p:cNvSpPr>
          <p:nvPr>
            <p:ph type="body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3012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AF7540D-BC03-4674-9455-AD49FB027897}" type="slidenum">
              <a:rPr lang="zh-CN" altLang="en-US" smtClean="0">
                <a:solidFill>
                  <a:srgbClr val="000000"/>
                </a:solidFill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zh-CN" altLang="en-US" smtClean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 30"/>
          <p:cNvSpPr/>
          <p:nvPr/>
        </p:nvSpPr>
        <p:spPr>
          <a:xfrm rot="20700000" flipH="1">
            <a:off x="6426200" y="477838"/>
            <a:ext cx="896938" cy="463550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gradFill flip="none" rotWithShape="1">
            <a:gsLst>
              <a:gs pos="100000">
                <a:schemeClr val="accent2">
                  <a:alpha val="50000"/>
                </a:schemeClr>
              </a:gs>
              <a:gs pos="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5" name="组合 16"/>
          <p:cNvGrpSpPr>
            <a:grpSpLocks/>
          </p:cNvGrpSpPr>
          <p:nvPr/>
        </p:nvGrpSpPr>
        <p:grpSpPr bwMode="auto">
          <a:xfrm>
            <a:off x="581025" y="2465388"/>
            <a:ext cx="1171575" cy="201612"/>
            <a:chOff x="580290" y="3288314"/>
            <a:chExt cx="1172059" cy="267237"/>
          </a:xfrm>
        </p:grpSpPr>
        <p:sp>
          <p:nvSpPr>
            <p:cNvPr id="6" name="椭圆 5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172673" y="3321982"/>
              <a:ext cx="201695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8" name="椭圆 7"/>
            <p:cNvSpPr/>
            <p:nvPr/>
          </p:nvSpPr>
          <p:spPr>
            <a:xfrm rot="10800000">
              <a:off x="1618944" y="3355649"/>
              <a:ext cx="13340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9" name="组合 17"/>
          <p:cNvGrpSpPr>
            <a:grpSpLocks/>
          </p:cNvGrpSpPr>
          <p:nvPr/>
        </p:nvGrpSpPr>
        <p:grpSpPr bwMode="auto">
          <a:xfrm flipH="1">
            <a:off x="7386638" y="2471738"/>
            <a:ext cx="1173162" cy="200025"/>
            <a:chOff x="580290" y="3288314"/>
            <a:chExt cx="1172059" cy="267237"/>
          </a:xfrm>
        </p:grpSpPr>
        <p:sp>
          <p:nvSpPr>
            <p:cNvPr id="10" name="椭圆 9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9"/>
            <p:cNvSpPr/>
            <p:nvPr/>
          </p:nvSpPr>
          <p:spPr>
            <a:xfrm rot="10800000">
              <a:off x="1173457" y="3322249"/>
              <a:ext cx="199837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2" name="椭圆 11"/>
            <p:cNvSpPr/>
            <p:nvPr/>
          </p:nvSpPr>
          <p:spPr>
            <a:xfrm rot="10800000">
              <a:off x="1619124" y="3354062"/>
              <a:ext cx="13322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3" name="任意多边形: 形状 6"/>
          <p:cNvSpPr/>
          <p:nvPr/>
        </p:nvSpPr>
        <p:spPr>
          <a:xfrm>
            <a:off x="0" y="3665538"/>
            <a:ext cx="9144000" cy="1477962"/>
          </a:xfrm>
          <a:custGeom>
            <a:avLst/>
            <a:gdLst>
              <a:gd name="connsiteX0" fmla="*/ 4761693 w 12192001"/>
              <a:gd name="connsiteY0" fmla="*/ 0 h 1975365"/>
              <a:gd name="connsiteX1" fmla="*/ 6041005 w 12192001"/>
              <a:gd name="connsiteY1" fmla="*/ 551581 h 1975365"/>
              <a:gd name="connsiteX2" fmla="*/ 6051129 w 12192001"/>
              <a:gd name="connsiteY2" fmla="*/ 563959 h 1975365"/>
              <a:gd name="connsiteX3" fmla="*/ 6073942 w 12192001"/>
              <a:gd name="connsiteY3" fmla="*/ 553912 h 1975365"/>
              <a:gd name="connsiteX4" fmla="*/ 6719270 w 12192001"/>
              <a:gd name="connsiteY4" fmla="*/ 434799 h 1975365"/>
              <a:gd name="connsiteX5" fmla="*/ 7891577 w 12192001"/>
              <a:gd name="connsiteY5" fmla="*/ 878743 h 1975365"/>
              <a:gd name="connsiteX6" fmla="*/ 7956994 w 12192001"/>
              <a:gd name="connsiteY6" fmla="*/ 944547 h 1975365"/>
              <a:gd name="connsiteX7" fmla="*/ 7985842 w 12192001"/>
              <a:gd name="connsiteY7" fmla="*/ 901137 h 1975365"/>
              <a:gd name="connsiteX8" fmla="*/ 9599486 w 12192001"/>
              <a:gd name="connsiteY8" fmla="*/ 116746 h 1975365"/>
              <a:gd name="connsiteX9" fmla="*/ 11213130 w 12192001"/>
              <a:gd name="connsiteY9" fmla="*/ 901137 h 1975365"/>
              <a:gd name="connsiteX10" fmla="*/ 11218027 w 12192001"/>
              <a:gd name="connsiteY10" fmla="*/ 908506 h 1975365"/>
              <a:gd name="connsiteX11" fmla="*/ 11301959 w 12192001"/>
              <a:gd name="connsiteY11" fmla="*/ 824077 h 1975365"/>
              <a:gd name="connsiteX12" fmla="*/ 12140144 w 12192001"/>
              <a:gd name="connsiteY12" fmla="*/ 410927 h 1975365"/>
              <a:gd name="connsiteX13" fmla="*/ 12192001 w 12192001"/>
              <a:gd name="connsiteY13" fmla="*/ 403692 h 1975365"/>
              <a:gd name="connsiteX14" fmla="*/ 12192001 w 12192001"/>
              <a:gd name="connsiteY14" fmla="*/ 1975365 h 1975365"/>
              <a:gd name="connsiteX15" fmla="*/ 0 w 12192001"/>
              <a:gd name="connsiteY15" fmla="*/ 1975365 h 1975365"/>
              <a:gd name="connsiteX16" fmla="*/ 0 w 12192001"/>
              <a:gd name="connsiteY16" fmla="*/ 204727 h 1975365"/>
              <a:gd name="connsiteX17" fmla="*/ 60384 w 12192001"/>
              <a:gd name="connsiteY17" fmla="*/ 207862 h 1975365"/>
              <a:gd name="connsiteX18" fmla="*/ 1338550 w 12192001"/>
              <a:gd name="connsiteY18" fmla="*/ 843689 h 1975365"/>
              <a:gd name="connsiteX19" fmla="*/ 1434547 w 12192001"/>
              <a:gd name="connsiteY19" fmla="*/ 961054 h 1975365"/>
              <a:gd name="connsiteX20" fmla="*/ 1439685 w 12192001"/>
              <a:gd name="connsiteY20" fmla="*/ 955887 h 1975365"/>
              <a:gd name="connsiteX21" fmla="*/ 2815706 w 12192001"/>
              <a:gd name="connsiteY21" fmla="*/ 434799 h 1975365"/>
              <a:gd name="connsiteX22" fmla="*/ 3394383 w 12192001"/>
              <a:gd name="connsiteY22" fmla="*/ 514784 h 1975365"/>
              <a:gd name="connsiteX23" fmla="*/ 3487865 w 12192001"/>
              <a:gd name="connsiteY23" fmla="*/ 546065 h 1975365"/>
              <a:gd name="connsiteX24" fmla="*/ 3589385 w 12192001"/>
              <a:gd name="connsiteY24" fmla="*/ 443944 h 1975365"/>
              <a:gd name="connsiteX25" fmla="*/ 4761693 w 12192001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2001" h="1975365">
                <a:moveTo>
                  <a:pt x="4761693" y="0"/>
                </a:moveTo>
                <a:cubicBezTo>
                  <a:pt x="5276735" y="0"/>
                  <a:pt x="5736923" y="214716"/>
                  <a:pt x="6041005" y="551581"/>
                </a:cubicBezTo>
                <a:lnTo>
                  <a:pt x="6051129" y="563959"/>
                </a:lnTo>
                <a:lnTo>
                  <a:pt x="6073942" y="553912"/>
                </a:lnTo>
                <a:cubicBezTo>
                  <a:pt x="6272289" y="477212"/>
                  <a:pt x="6490362" y="434799"/>
                  <a:pt x="6719270" y="434799"/>
                </a:cubicBezTo>
                <a:cubicBezTo>
                  <a:pt x="7177084" y="434799"/>
                  <a:pt x="7591557" y="604452"/>
                  <a:pt x="7891577" y="878743"/>
                </a:cubicBezTo>
                <a:lnTo>
                  <a:pt x="7956994" y="944547"/>
                </a:lnTo>
                <a:lnTo>
                  <a:pt x="7985842" y="901137"/>
                </a:lnTo>
                <a:cubicBezTo>
                  <a:pt x="8335549" y="427892"/>
                  <a:pt x="8927773" y="116746"/>
                  <a:pt x="9599486" y="116746"/>
                </a:cubicBezTo>
                <a:cubicBezTo>
                  <a:pt x="10271198" y="116746"/>
                  <a:pt x="10863422" y="427892"/>
                  <a:pt x="11213130" y="901137"/>
                </a:cubicBezTo>
                <a:lnTo>
                  <a:pt x="11218027" y="908506"/>
                </a:lnTo>
                <a:lnTo>
                  <a:pt x="11301959" y="824077"/>
                </a:lnTo>
                <a:cubicBezTo>
                  <a:pt x="11526974" y="618359"/>
                  <a:pt x="11816369" y="471500"/>
                  <a:pt x="12140144" y="410927"/>
                </a:cubicBezTo>
                <a:lnTo>
                  <a:pt x="12192001" y="403692"/>
                </a:lnTo>
                <a:lnTo>
                  <a:pt x="12192001" y="1975365"/>
                </a:lnTo>
                <a:lnTo>
                  <a:pt x="0" y="1975365"/>
                </a:lnTo>
                <a:lnTo>
                  <a:pt x="0" y="204727"/>
                </a:lnTo>
                <a:lnTo>
                  <a:pt x="60384" y="207862"/>
                </a:lnTo>
                <a:cubicBezTo>
                  <a:pt x="573648" y="261507"/>
                  <a:pt x="1026243" y="497713"/>
                  <a:pt x="1338550" y="843689"/>
                </a:cubicBezTo>
                <a:lnTo>
                  <a:pt x="1434547" y="961054"/>
                </a:lnTo>
                <a:lnTo>
                  <a:pt x="1439685" y="955887"/>
                </a:lnTo>
                <a:cubicBezTo>
                  <a:pt x="1791839" y="633932"/>
                  <a:pt x="2278336" y="434799"/>
                  <a:pt x="2815706" y="434799"/>
                </a:cubicBezTo>
                <a:cubicBezTo>
                  <a:pt x="3017220" y="434799"/>
                  <a:pt x="3211580" y="462802"/>
                  <a:pt x="3394383" y="514784"/>
                </a:cubicBezTo>
                <a:lnTo>
                  <a:pt x="3487865" y="546065"/>
                </a:lnTo>
                <a:lnTo>
                  <a:pt x="3589385" y="443944"/>
                </a:lnTo>
                <a:cubicBezTo>
                  <a:pt x="3889406" y="169652"/>
                  <a:pt x="4303879" y="0"/>
                  <a:pt x="4761693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0000"/>
                </a:scheme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7"/>
          <p:cNvSpPr/>
          <p:nvPr/>
        </p:nvSpPr>
        <p:spPr>
          <a:xfrm>
            <a:off x="0" y="4065588"/>
            <a:ext cx="9144000" cy="1077912"/>
          </a:xfrm>
          <a:custGeom>
            <a:avLst/>
            <a:gdLst>
              <a:gd name="connsiteX0" fmla="*/ 1825119 w 12192000"/>
              <a:gd name="connsiteY0" fmla="*/ 0 h 1445191"/>
              <a:gd name="connsiteX1" fmla="*/ 2676215 w 12192000"/>
              <a:gd name="connsiteY1" fmla="*/ 335498 h 1445191"/>
              <a:gd name="connsiteX2" fmla="*/ 2725007 w 12192000"/>
              <a:gd name="connsiteY2" fmla="*/ 402142 h 1445191"/>
              <a:gd name="connsiteX3" fmla="*/ 2887042 w 12192000"/>
              <a:gd name="connsiteY3" fmla="*/ 336937 h 1445191"/>
              <a:gd name="connsiteX4" fmla="*/ 3286558 w 12192000"/>
              <a:gd name="connsiteY4" fmla="*/ 277137 h 1445191"/>
              <a:gd name="connsiteX5" fmla="*/ 4137654 w 12192000"/>
              <a:gd name="connsiteY5" fmla="*/ 612635 h 1445191"/>
              <a:gd name="connsiteX6" fmla="*/ 4137762 w 12192000"/>
              <a:gd name="connsiteY6" fmla="*/ 612785 h 1445191"/>
              <a:gd name="connsiteX7" fmla="*/ 4173314 w 12192000"/>
              <a:gd name="connsiteY7" fmla="*/ 564223 h 1445191"/>
              <a:gd name="connsiteX8" fmla="*/ 5259074 w 12192000"/>
              <a:gd name="connsiteY8" fmla="*/ 136221 h 1445191"/>
              <a:gd name="connsiteX9" fmla="*/ 5883199 w 12192000"/>
              <a:gd name="connsiteY9" fmla="*/ 253387 h 1445191"/>
              <a:gd name="connsiteX10" fmla="*/ 5937700 w 12192000"/>
              <a:gd name="connsiteY10" fmla="*/ 277935 h 1445191"/>
              <a:gd name="connsiteX11" fmla="*/ 5998970 w 12192000"/>
              <a:gd name="connsiteY11" fmla="*/ 222879 h 1445191"/>
              <a:gd name="connsiteX12" fmla="*/ 6724734 w 12192000"/>
              <a:gd name="connsiteY12" fmla="*/ 0 h 1445191"/>
              <a:gd name="connsiteX13" fmla="*/ 7450498 w 12192000"/>
              <a:gd name="connsiteY13" fmla="*/ 222879 h 1445191"/>
              <a:gd name="connsiteX14" fmla="*/ 7504128 w 12192000"/>
              <a:gd name="connsiteY14" fmla="*/ 271069 h 1445191"/>
              <a:gd name="connsiteX15" fmla="*/ 7515578 w 12192000"/>
              <a:gd name="connsiteY15" fmla="*/ 265911 h 1445191"/>
              <a:gd name="connsiteX16" fmla="*/ 8139707 w 12192000"/>
              <a:gd name="connsiteY16" fmla="*/ 148745 h 1445191"/>
              <a:gd name="connsiteX17" fmla="*/ 9129790 w 12192000"/>
              <a:gd name="connsiteY17" fmla="*/ 484217 h 1445191"/>
              <a:gd name="connsiteX18" fmla="*/ 9258974 w 12192000"/>
              <a:gd name="connsiteY18" fmla="*/ 615575 h 1445191"/>
              <a:gd name="connsiteX19" fmla="*/ 9261126 w 12192000"/>
              <a:gd name="connsiteY19" fmla="*/ 612634 h 1445191"/>
              <a:gd name="connsiteX20" fmla="*/ 10112222 w 12192000"/>
              <a:gd name="connsiteY20" fmla="*/ 277136 h 1445191"/>
              <a:gd name="connsiteX21" fmla="*/ 10686084 w 12192000"/>
              <a:gd name="connsiteY21" fmla="*/ 407095 h 1445191"/>
              <a:gd name="connsiteX22" fmla="*/ 10698420 w 12192000"/>
              <a:gd name="connsiteY22" fmla="*/ 414641 h 1445191"/>
              <a:gd name="connsiteX23" fmla="*/ 10756361 w 12192000"/>
              <a:gd name="connsiteY23" fmla="*/ 335498 h 1445191"/>
              <a:gd name="connsiteX24" fmla="*/ 11607457 w 12192000"/>
              <a:gd name="connsiteY24" fmla="*/ 0 h 1445191"/>
              <a:gd name="connsiteX25" fmla="*/ 12096693 w 12192000"/>
              <a:gd name="connsiteY25" fmla="*/ 91844 h 1445191"/>
              <a:gd name="connsiteX26" fmla="*/ 12192000 w 12192000"/>
              <a:gd name="connsiteY26" fmla="*/ 135942 h 1445191"/>
              <a:gd name="connsiteX27" fmla="*/ 12192000 w 12192000"/>
              <a:gd name="connsiteY27" fmla="*/ 1445191 h 1445191"/>
              <a:gd name="connsiteX28" fmla="*/ 0 w 12192000"/>
              <a:gd name="connsiteY28" fmla="*/ 1445191 h 1445191"/>
              <a:gd name="connsiteX29" fmla="*/ 0 w 12192000"/>
              <a:gd name="connsiteY29" fmla="*/ 326970 h 1445191"/>
              <a:gd name="connsiteX30" fmla="*/ 2069 w 12192000"/>
              <a:gd name="connsiteY30" fmla="*/ 326409 h 1445191"/>
              <a:gd name="connsiteX31" fmla="*/ 329894 w 12192000"/>
              <a:gd name="connsiteY31" fmla="*/ 289663 h 1445191"/>
              <a:gd name="connsiteX32" fmla="*/ 878628 w 12192000"/>
              <a:gd name="connsiteY32" fmla="*/ 397949 h 1445191"/>
              <a:gd name="connsiteX33" fmla="*/ 914726 w 12192000"/>
              <a:gd name="connsiteY33" fmla="*/ 416495 h 1445191"/>
              <a:gd name="connsiteX34" fmla="*/ 974025 w 12192000"/>
              <a:gd name="connsiteY34" fmla="*/ 335498 h 1445191"/>
              <a:gd name="connsiteX35" fmla="*/ 1825119 w 12192000"/>
              <a:gd name="connsiteY3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2192000" h="1445191">
                <a:moveTo>
                  <a:pt x="1825119" y="0"/>
                </a:moveTo>
                <a:cubicBezTo>
                  <a:pt x="2179406" y="0"/>
                  <a:pt x="2491766" y="133083"/>
                  <a:pt x="2676215" y="335498"/>
                </a:cubicBezTo>
                <a:lnTo>
                  <a:pt x="2725007" y="402142"/>
                </a:lnTo>
                <a:lnTo>
                  <a:pt x="2887042" y="336937"/>
                </a:lnTo>
                <a:cubicBezTo>
                  <a:pt x="3009837" y="298430"/>
                  <a:pt x="3144843" y="277137"/>
                  <a:pt x="3286558" y="277137"/>
                </a:cubicBezTo>
                <a:cubicBezTo>
                  <a:pt x="3640842" y="277137"/>
                  <a:pt x="3953203" y="410220"/>
                  <a:pt x="4137654" y="612635"/>
                </a:cubicBezTo>
                <a:lnTo>
                  <a:pt x="4137762" y="612785"/>
                </a:lnTo>
                <a:lnTo>
                  <a:pt x="4173314" y="564223"/>
                </a:lnTo>
                <a:cubicBezTo>
                  <a:pt x="4408621" y="305997"/>
                  <a:pt x="4807103" y="136221"/>
                  <a:pt x="5259074" y="136221"/>
                </a:cubicBezTo>
                <a:cubicBezTo>
                  <a:pt x="5485056" y="136221"/>
                  <a:pt x="5697670" y="178665"/>
                  <a:pt x="5883199" y="253387"/>
                </a:cubicBezTo>
                <a:lnTo>
                  <a:pt x="5937700" y="277935"/>
                </a:lnTo>
                <a:lnTo>
                  <a:pt x="5998970" y="222879"/>
                </a:lnTo>
                <a:cubicBezTo>
                  <a:pt x="6184708" y="85173"/>
                  <a:pt x="6441306" y="0"/>
                  <a:pt x="6724734" y="0"/>
                </a:cubicBezTo>
                <a:cubicBezTo>
                  <a:pt x="7008162" y="0"/>
                  <a:pt x="7264760" y="85173"/>
                  <a:pt x="7450498" y="222879"/>
                </a:cubicBezTo>
                <a:lnTo>
                  <a:pt x="7504128" y="271069"/>
                </a:lnTo>
                <a:lnTo>
                  <a:pt x="7515578" y="265911"/>
                </a:lnTo>
                <a:cubicBezTo>
                  <a:pt x="7701109" y="191189"/>
                  <a:pt x="7913723" y="148745"/>
                  <a:pt x="8139707" y="148745"/>
                </a:cubicBezTo>
                <a:cubicBezTo>
                  <a:pt x="8535178" y="148745"/>
                  <a:pt x="8889702" y="278730"/>
                  <a:pt x="9129790" y="484217"/>
                </a:cubicBezTo>
                <a:lnTo>
                  <a:pt x="9258974" y="615575"/>
                </a:lnTo>
                <a:lnTo>
                  <a:pt x="9261126" y="612634"/>
                </a:lnTo>
                <a:cubicBezTo>
                  <a:pt x="9445576" y="410219"/>
                  <a:pt x="9757936" y="277136"/>
                  <a:pt x="10112222" y="277136"/>
                </a:cubicBezTo>
                <a:cubicBezTo>
                  <a:pt x="10324793" y="277136"/>
                  <a:pt x="10522273" y="325046"/>
                  <a:pt x="10686084" y="407095"/>
                </a:cubicBezTo>
                <a:lnTo>
                  <a:pt x="10698420" y="414641"/>
                </a:lnTo>
                <a:lnTo>
                  <a:pt x="10756361" y="335498"/>
                </a:lnTo>
                <a:cubicBezTo>
                  <a:pt x="10940811" y="133083"/>
                  <a:pt x="11253171" y="0"/>
                  <a:pt x="11607457" y="0"/>
                </a:cubicBezTo>
                <a:cubicBezTo>
                  <a:pt x="11784600" y="0"/>
                  <a:pt x="11951262" y="33271"/>
                  <a:pt x="12096693" y="91844"/>
                </a:cubicBezTo>
                <a:lnTo>
                  <a:pt x="12192000" y="135942"/>
                </a:lnTo>
                <a:lnTo>
                  <a:pt x="12192000" y="1445191"/>
                </a:lnTo>
                <a:lnTo>
                  <a:pt x="0" y="1445191"/>
                </a:lnTo>
                <a:lnTo>
                  <a:pt x="0" y="326970"/>
                </a:lnTo>
                <a:lnTo>
                  <a:pt x="2069" y="326409"/>
                </a:lnTo>
                <a:cubicBezTo>
                  <a:pt x="105629" y="302528"/>
                  <a:pt x="215735" y="289663"/>
                  <a:pt x="329894" y="289663"/>
                </a:cubicBezTo>
                <a:cubicBezTo>
                  <a:pt x="529672" y="289663"/>
                  <a:pt x="717038" y="329061"/>
                  <a:pt x="878628" y="397949"/>
                </a:cubicBezTo>
                <a:lnTo>
                  <a:pt x="914726" y="416495"/>
                </a:lnTo>
                <a:lnTo>
                  <a:pt x="974025" y="335498"/>
                </a:lnTo>
                <a:cubicBezTo>
                  <a:pt x="1158473" y="133083"/>
                  <a:pt x="1470835" y="0"/>
                  <a:pt x="1825119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accent2">
                  <a:alpha val="3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: 形状 8"/>
          <p:cNvSpPr/>
          <p:nvPr/>
        </p:nvSpPr>
        <p:spPr>
          <a:xfrm>
            <a:off x="0" y="4292600"/>
            <a:ext cx="9144000" cy="850900"/>
          </a:xfrm>
          <a:custGeom>
            <a:avLst/>
            <a:gdLst>
              <a:gd name="connsiteX0" fmla="*/ 4165443 w 12192000"/>
              <a:gd name="connsiteY0" fmla="*/ 0 h 1133339"/>
              <a:gd name="connsiteX1" fmla="*/ 4793789 w 12192000"/>
              <a:gd name="connsiteY1" fmla="*/ 268294 h 1133339"/>
              <a:gd name="connsiteX2" fmla="*/ 4822897 w 12192000"/>
              <a:gd name="connsiteY2" fmla="*/ 311359 h 1133339"/>
              <a:gd name="connsiteX3" fmla="*/ 4850903 w 12192000"/>
              <a:gd name="connsiteY3" fmla="*/ 309092 h 1133339"/>
              <a:gd name="connsiteX4" fmla="*/ 5389486 w 12192000"/>
              <a:gd name="connsiteY4" fmla="*/ 539058 h 1133339"/>
              <a:gd name="connsiteX5" fmla="*/ 5423004 w 12192000"/>
              <a:gd name="connsiteY5" fmla="*/ 588645 h 1133339"/>
              <a:gd name="connsiteX6" fmla="*/ 5512341 w 12192000"/>
              <a:gd name="connsiteY6" fmla="*/ 549703 h 1133339"/>
              <a:gd name="connsiteX7" fmla="*/ 5765161 w 12192000"/>
              <a:gd name="connsiteY7" fmla="*/ 508714 h 1133339"/>
              <a:gd name="connsiteX8" fmla="*/ 5820259 w 12192000"/>
              <a:gd name="connsiteY8" fmla="*/ 512618 h 1133339"/>
              <a:gd name="connsiteX9" fmla="*/ 5859170 w 12192000"/>
              <a:gd name="connsiteY9" fmla="*/ 474742 h 1133339"/>
              <a:gd name="connsiteX10" fmla="*/ 6318443 w 12192000"/>
              <a:gd name="connsiteY10" fmla="*/ 321971 h 1133339"/>
              <a:gd name="connsiteX11" fmla="*/ 6571261 w 12192000"/>
              <a:gd name="connsiteY11" fmla="*/ 362960 h 1133339"/>
              <a:gd name="connsiteX12" fmla="*/ 6669499 w 12192000"/>
              <a:gd name="connsiteY12" fmla="*/ 405780 h 1133339"/>
              <a:gd name="connsiteX13" fmla="*/ 6680980 w 12192000"/>
              <a:gd name="connsiteY13" fmla="*/ 398172 h 1133339"/>
              <a:gd name="connsiteX14" fmla="*/ 7044125 w 12192000"/>
              <a:gd name="connsiteY14" fmla="*/ 309092 h 1133339"/>
              <a:gd name="connsiteX15" fmla="*/ 7503396 w 12192000"/>
              <a:gd name="connsiteY15" fmla="*/ 461863 h 1133339"/>
              <a:gd name="connsiteX16" fmla="*/ 7549263 w 12192000"/>
              <a:gd name="connsiteY16" fmla="*/ 506507 h 1133339"/>
              <a:gd name="connsiteX17" fmla="*/ 7557270 w 12192000"/>
              <a:gd name="connsiteY17" fmla="*/ 501203 h 1133339"/>
              <a:gd name="connsiteX18" fmla="*/ 7920415 w 12192000"/>
              <a:gd name="connsiteY18" fmla="*/ 412123 h 1133339"/>
              <a:gd name="connsiteX19" fmla="*/ 8518883 w 12192000"/>
              <a:gd name="connsiteY19" fmla="*/ 730689 h 1133339"/>
              <a:gd name="connsiteX20" fmla="*/ 8523397 w 12192000"/>
              <a:gd name="connsiteY20" fmla="*/ 742369 h 1133339"/>
              <a:gd name="connsiteX21" fmla="*/ 8530242 w 12192000"/>
              <a:gd name="connsiteY21" fmla="*/ 732242 h 1133339"/>
              <a:gd name="connsiteX22" fmla="*/ 9068825 w 12192000"/>
              <a:gd name="connsiteY22" fmla="*/ 502276 h 1133339"/>
              <a:gd name="connsiteX23" fmla="*/ 9292147 w 12192000"/>
              <a:gd name="connsiteY23" fmla="*/ 533926 h 1133339"/>
              <a:gd name="connsiteX24" fmla="*/ 9381057 w 12192000"/>
              <a:gd name="connsiteY24" fmla="*/ 567236 h 1133339"/>
              <a:gd name="connsiteX25" fmla="*/ 9408408 w 12192000"/>
              <a:gd name="connsiteY25" fmla="*/ 526771 h 1133339"/>
              <a:gd name="connsiteX26" fmla="*/ 9788804 w 12192000"/>
              <a:gd name="connsiteY26" fmla="*/ 364348 h 1133339"/>
              <a:gd name="connsiteX27" fmla="*/ 10169201 w 12192000"/>
              <a:gd name="connsiteY27" fmla="*/ 526771 h 1133339"/>
              <a:gd name="connsiteX28" fmla="*/ 10193126 w 12192000"/>
              <a:gd name="connsiteY28" fmla="*/ 562169 h 1133339"/>
              <a:gd name="connsiteX29" fmla="*/ 10221725 w 12192000"/>
              <a:gd name="connsiteY29" fmla="*/ 549703 h 1133339"/>
              <a:gd name="connsiteX30" fmla="*/ 10474543 w 12192000"/>
              <a:gd name="connsiteY30" fmla="*/ 508714 h 1133339"/>
              <a:gd name="connsiteX31" fmla="*/ 11030020 w 12192000"/>
              <a:gd name="connsiteY31" fmla="*/ 759843 h 1133339"/>
              <a:gd name="connsiteX32" fmla="*/ 11042281 w 12192000"/>
              <a:gd name="connsiteY32" fmla="*/ 779672 h 1133339"/>
              <a:gd name="connsiteX33" fmla="*/ 11058727 w 12192000"/>
              <a:gd name="connsiteY33" fmla="*/ 737128 h 1133339"/>
              <a:gd name="connsiteX34" fmla="*/ 11657193 w 12192000"/>
              <a:gd name="connsiteY34" fmla="*/ 418562 h 1133339"/>
              <a:gd name="connsiteX35" fmla="*/ 11910011 w 12192000"/>
              <a:gd name="connsiteY35" fmla="*/ 459551 h 1133339"/>
              <a:gd name="connsiteX36" fmla="*/ 12013158 w 12192000"/>
              <a:gd name="connsiteY36" fmla="*/ 504512 h 1133339"/>
              <a:gd name="connsiteX37" fmla="*/ 12070208 w 12192000"/>
              <a:gd name="connsiteY37" fmla="*/ 448985 h 1133339"/>
              <a:gd name="connsiteX38" fmla="*/ 12166333 w 12192000"/>
              <a:gd name="connsiteY38" fmla="*/ 385294 h 1133339"/>
              <a:gd name="connsiteX39" fmla="*/ 12192000 w 12192000"/>
              <a:gd name="connsiteY39" fmla="*/ 374106 h 1133339"/>
              <a:gd name="connsiteX40" fmla="*/ 12192000 w 12192000"/>
              <a:gd name="connsiteY40" fmla="*/ 1133339 h 1133339"/>
              <a:gd name="connsiteX41" fmla="*/ 0 w 12192000"/>
              <a:gd name="connsiteY41" fmla="*/ 1133339 h 1133339"/>
              <a:gd name="connsiteX42" fmla="*/ 0 w 12192000"/>
              <a:gd name="connsiteY42" fmla="*/ 486996 h 1133339"/>
              <a:gd name="connsiteX43" fmla="*/ 71 w 12192000"/>
              <a:gd name="connsiteY43" fmla="*/ 486956 h 1133339"/>
              <a:gd name="connsiteX44" fmla="*/ 336420 w 12192000"/>
              <a:gd name="connsiteY44" fmla="*/ 418562 h 1133339"/>
              <a:gd name="connsiteX45" fmla="*/ 611086 w 12192000"/>
              <a:gd name="connsiteY45" fmla="*/ 463094 h 1133339"/>
              <a:gd name="connsiteX46" fmla="*/ 684818 w 12192000"/>
              <a:gd name="connsiteY46" fmla="*/ 495232 h 1133339"/>
              <a:gd name="connsiteX47" fmla="*/ 719102 w 12192000"/>
              <a:gd name="connsiteY47" fmla="*/ 461863 h 1133339"/>
              <a:gd name="connsiteX48" fmla="*/ 1178373 w 12192000"/>
              <a:gd name="connsiteY48" fmla="*/ 309092 h 1133339"/>
              <a:gd name="connsiteX49" fmla="*/ 1431191 w 12192000"/>
              <a:gd name="connsiteY49" fmla="*/ 350081 h 1133339"/>
              <a:gd name="connsiteX50" fmla="*/ 1535098 w 12192000"/>
              <a:gd name="connsiteY50" fmla="*/ 395372 h 1133339"/>
              <a:gd name="connsiteX51" fmla="*/ 1601328 w 12192000"/>
              <a:gd name="connsiteY51" fmla="*/ 366503 h 1133339"/>
              <a:gd name="connsiteX52" fmla="*/ 1875994 w 12192000"/>
              <a:gd name="connsiteY52" fmla="*/ 321971 h 1133339"/>
              <a:gd name="connsiteX53" fmla="*/ 2526182 w 12192000"/>
              <a:gd name="connsiteY53" fmla="*/ 668067 h 1133339"/>
              <a:gd name="connsiteX54" fmla="*/ 2552597 w 12192000"/>
              <a:gd name="connsiteY54" fmla="*/ 736404 h 1133339"/>
              <a:gd name="connsiteX55" fmla="*/ 2571015 w 12192000"/>
              <a:gd name="connsiteY55" fmla="*/ 731813 h 1133339"/>
              <a:gd name="connsiteX56" fmla="*/ 2701915 w 12192000"/>
              <a:gd name="connsiteY56" fmla="*/ 721216 h 1133339"/>
              <a:gd name="connsiteX57" fmla="*/ 2724369 w 12192000"/>
              <a:gd name="connsiteY57" fmla="*/ 722353 h 1133339"/>
              <a:gd name="connsiteX58" fmla="*/ 2760974 w 12192000"/>
              <a:gd name="connsiteY58" fmla="*/ 627658 h 1133339"/>
              <a:gd name="connsiteX59" fmla="*/ 3359439 w 12192000"/>
              <a:gd name="connsiteY59" fmla="*/ 309092 h 1133339"/>
              <a:gd name="connsiteX60" fmla="*/ 3490338 w 12192000"/>
              <a:gd name="connsiteY60" fmla="*/ 319689 h 1133339"/>
              <a:gd name="connsiteX61" fmla="*/ 3500624 w 12192000"/>
              <a:gd name="connsiteY61" fmla="*/ 322253 h 1133339"/>
              <a:gd name="connsiteX62" fmla="*/ 3537095 w 12192000"/>
              <a:gd name="connsiteY62" fmla="*/ 268294 h 1133339"/>
              <a:gd name="connsiteX63" fmla="*/ 4165443 w 12192000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0" h="1133339">
                <a:moveTo>
                  <a:pt x="4165443" y="0"/>
                </a:moveTo>
                <a:cubicBezTo>
                  <a:pt x="4427005" y="0"/>
                  <a:pt x="4657616" y="106424"/>
                  <a:pt x="4793789" y="268294"/>
                </a:cubicBezTo>
                <a:lnTo>
                  <a:pt x="4822897" y="311359"/>
                </a:lnTo>
                <a:lnTo>
                  <a:pt x="4850903" y="309092"/>
                </a:lnTo>
                <a:cubicBezTo>
                  <a:pt x="5075099" y="309092"/>
                  <a:pt x="5272766" y="400313"/>
                  <a:pt x="5389486" y="539058"/>
                </a:cubicBezTo>
                <a:lnTo>
                  <a:pt x="5423004" y="588645"/>
                </a:lnTo>
                <a:lnTo>
                  <a:pt x="5512341" y="549703"/>
                </a:lnTo>
                <a:cubicBezTo>
                  <a:pt x="5590047" y="523309"/>
                  <a:pt x="5675481" y="508714"/>
                  <a:pt x="5765161" y="508714"/>
                </a:cubicBezTo>
                <a:lnTo>
                  <a:pt x="5820259" y="512618"/>
                </a:lnTo>
                <a:lnTo>
                  <a:pt x="5859170" y="474742"/>
                </a:lnTo>
                <a:cubicBezTo>
                  <a:pt x="5976709" y="380352"/>
                  <a:pt x="6139086" y="321971"/>
                  <a:pt x="6318443" y="321971"/>
                </a:cubicBezTo>
                <a:cubicBezTo>
                  <a:pt x="6408121" y="321971"/>
                  <a:pt x="6493555" y="336566"/>
                  <a:pt x="6571261" y="362960"/>
                </a:cubicBezTo>
                <a:lnTo>
                  <a:pt x="6669499" y="405780"/>
                </a:lnTo>
                <a:lnTo>
                  <a:pt x="6680980" y="398172"/>
                </a:lnTo>
                <a:cubicBezTo>
                  <a:pt x="6784641" y="341931"/>
                  <a:pt x="6909609" y="309092"/>
                  <a:pt x="7044125" y="309092"/>
                </a:cubicBezTo>
                <a:cubicBezTo>
                  <a:pt x="7223481" y="309092"/>
                  <a:pt x="7385858" y="367473"/>
                  <a:pt x="7503396" y="461863"/>
                </a:cubicBezTo>
                <a:lnTo>
                  <a:pt x="7549263" y="506507"/>
                </a:lnTo>
                <a:lnTo>
                  <a:pt x="7557270" y="501203"/>
                </a:lnTo>
                <a:cubicBezTo>
                  <a:pt x="7660931" y="444962"/>
                  <a:pt x="7785899" y="412123"/>
                  <a:pt x="7920415" y="412123"/>
                </a:cubicBezTo>
                <a:cubicBezTo>
                  <a:pt x="8189451" y="412123"/>
                  <a:pt x="8420281" y="543481"/>
                  <a:pt x="8518883" y="730689"/>
                </a:cubicBezTo>
                <a:lnTo>
                  <a:pt x="8523397" y="742369"/>
                </a:lnTo>
                <a:lnTo>
                  <a:pt x="8530242" y="732242"/>
                </a:lnTo>
                <a:cubicBezTo>
                  <a:pt x="8646964" y="593497"/>
                  <a:pt x="8844630" y="502276"/>
                  <a:pt x="9068825" y="502276"/>
                </a:cubicBezTo>
                <a:cubicBezTo>
                  <a:pt x="9147294" y="502276"/>
                  <a:pt x="9222512" y="513450"/>
                  <a:pt x="9292147" y="533926"/>
                </a:cubicBezTo>
                <a:lnTo>
                  <a:pt x="9381057" y="567236"/>
                </a:lnTo>
                <a:lnTo>
                  <a:pt x="9408408" y="526771"/>
                </a:lnTo>
                <a:cubicBezTo>
                  <a:pt x="9490847" y="428776"/>
                  <a:pt x="9630456" y="364348"/>
                  <a:pt x="9788804" y="364348"/>
                </a:cubicBezTo>
                <a:cubicBezTo>
                  <a:pt x="9947151" y="364348"/>
                  <a:pt x="10086761" y="428776"/>
                  <a:pt x="10169201" y="526771"/>
                </a:cubicBezTo>
                <a:lnTo>
                  <a:pt x="10193126" y="562169"/>
                </a:lnTo>
                <a:lnTo>
                  <a:pt x="10221725" y="549703"/>
                </a:lnTo>
                <a:cubicBezTo>
                  <a:pt x="10299432" y="523309"/>
                  <a:pt x="10384865" y="508714"/>
                  <a:pt x="10474543" y="508714"/>
                </a:cubicBezTo>
                <a:cubicBezTo>
                  <a:pt x="10709949" y="508714"/>
                  <a:pt x="10916105" y="609285"/>
                  <a:pt x="11030020" y="759843"/>
                </a:cubicBezTo>
                <a:lnTo>
                  <a:pt x="11042281" y="779672"/>
                </a:lnTo>
                <a:lnTo>
                  <a:pt x="11058727" y="737128"/>
                </a:lnTo>
                <a:cubicBezTo>
                  <a:pt x="11157327" y="549920"/>
                  <a:pt x="11388158" y="418562"/>
                  <a:pt x="11657193" y="418562"/>
                </a:cubicBezTo>
                <a:cubicBezTo>
                  <a:pt x="11746871" y="418562"/>
                  <a:pt x="11832305" y="433157"/>
                  <a:pt x="11910011" y="459551"/>
                </a:cubicBezTo>
                <a:lnTo>
                  <a:pt x="12013158" y="504512"/>
                </a:lnTo>
                <a:lnTo>
                  <a:pt x="12070208" y="448985"/>
                </a:lnTo>
                <a:cubicBezTo>
                  <a:pt x="12099592" y="425388"/>
                  <a:pt x="12131779" y="404041"/>
                  <a:pt x="12166333" y="385294"/>
                </a:cubicBezTo>
                <a:lnTo>
                  <a:pt x="12192000" y="374106"/>
                </a:lnTo>
                <a:lnTo>
                  <a:pt x="12192000" y="1133339"/>
                </a:lnTo>
                <a:lnTo>
                  <a:pt x="0" y="1133339"/>
                </a:lnTo>
                <a:lnTo>
                  <a:pt x="0" y="486996"/>
                </a:lnTo>
                <a:lnTo>
                  <a:pt x="71" y="486956"/>
                </a:lnTo>
                <a:cubicBezTo>
                  <a:pt x="100055" y="443338"/>
                  <a:pt x="214635" y="418562"/>
                  <a:pt x="336420" y="418562"/>
                </a:cubicBezTo>
                <a:cubicBezTo>
                  <a:pt x="433848" y="418562"/>
                  <a:pt x="526664" y="434418"/>
                  <a:pt x="611086" y="463094"/>
                </a:cubicBezTo>
                <a:lnTo>
                  <a:pt x="684818" y="495232"/>
                </a:lnTo>
                <a:lnTo>
                  <a:pt x="719102" y="461863"/>
                </a:lnTo>
                <a:cubicBezTo>
                  <a:pt x="836640" y="367473"/>
                  <a:pt x="999017" y="309092"/>
                  <a:pt x="1178373" y="309092"/>
                </a:cubicBezTo>
                <a:cubicBezTo>
                  <a:pt x="1268052" y="309092"/>
                  <a:pt x="1353485" y="323687"/>
                  <a:pt x="1431191" y="350081"/>
                </a:cubicBezTo>
                <a:lnTo>
                  <a:pt x="1535098" y="395372"/>
                </a:lnTo>
                <a:lnTo>
                  <a:pt x="1601328" y="366503"/>
                </a:lnTo>
                <a:cubicBezTo>
                  <a:pt x="1685751" y="337827"/>
                  <a:pt x="1778567" y="321971"/>
                  <a:pt x="1875994" y="321971"/>
                </a:cubicBezTo>
                <a:cubicBezTo>
                  <a:pt x="2168280" y="321971"/>
                  <a:pt x="2419060" y="464681"/>
                  <a:pt x="2526182" y="668067"/>
                </a:cubicBezTo>
                <a:lnTo>
                  <a:pt x="2552597" y="736404"/>
                </a:lnTo>
                <a:lnTo>
                  <a:pt x="2571015" y="731813"/>
                </a:lnTo>
                <a:cubicBezTo>
                  <a:pt x="2613296" y="724865"/>
                  <a:pt x="2657074" y="721216"/>
                  <a:pt x="2701915" y="721216"/>
                </a:cubicBezTo>
                <a:lnTo>
                  <a:pt x="2724369" y="722353"/>
                </a:lnTo>
                <a:lnTo>
                  <a:pt x="2760974" y="627658"/>
                </a:lnTo>
                <a:cubicBezTo>
                  <a:pt x="2859573" y="440450"/>
                  <a:pt x="3090405" y="309092"/>
                  <a:pt x="3359439" y="309092"/>
                </a:cubicBezTo>
                <a:cubicBezTo>
                  <a:pt x="3404279" y="309092"/>
                  <a:pt x="3448056" y="312741"/>
                  <a:pt x="3490338" y="319689"/>
                </a:cubicBezTo>
                <a:lnTo>
                  <a:pt x="3500624" y="322253"/>
                </a:lnTo>
                <a:lnTo>
                  <a:pt x="3537095" y="268294"/>
                </a:lnTo>
                <a:cubicBezTo>
                  <a:pt x="3673270" y="106424"/>
                  <a:pt x="3903880" y="0"/>
                  <a:pt x="4165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16935" y="1898426"/>
            <a:ext cx="5310130" cy="73404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16935" y="2660215"/>
            <a:ext cx="5310130" cy="318549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1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53C1C-F78B-445F-B30D-7BC28D0BD44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800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413659"/>
            <a:ext cx="7886700" cy="416922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E1A3E-AC77-47A4-8A0D-AF51E42FC43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1837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 30"/>
          <p:cNvSpPr/>
          <p:nvPr/>
        </p:nvSpPr>
        <p:spPr>
          <a:xfrm rot="20700000" flipH="1">
            <a:off x="6426200" y="477838"/>
            <a:ext cx="896938" cy="463550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gradFill flip="none" rotWithShape="1">
            <a:gsLst>
              <a:gs pos="100000">
                <a:schemeClr val="accent2">
                  <a:alpha val="50000"/>
                </a:schemeClr>
              </a:gs>
              <a:gs pos="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5" name="组合 16"/>
          <p:cNvGrpSpPr>
            <a:grpSpLocks/>
          </p:cNvGrpSpPr>
          <p:nvPr/>
        </p:nvGrpSpPr>
        <p:grpSpPr bwMode="auto">
          <a:xfrm>
            <a:off x="581025" y="2465388"/>
            <a:ext cx="1171575" cy="201612"/>
            <a:chOff x="580290" y="3288314"/>
            <a:chExt cx="1172059" cy="267237"/>
          </a:xfrm>
        </p:grpSpPr>
        <p:sp>
          <p:nvSpPr>
            <p:cNvPr id="6" name="椭圆 5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172673" y="3321982"/>
              <a:ext cx="201695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8" name="椭圆 7"/>
            <p:cNvSpPr/>
            <p:nvPr/>
          </p:nvSpPr>
          <p:spPr>
            <a:xfrm rot="10800000">
              <a:off x="1618944" y="3355649"/>
              <a:ext cx="13340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9" name="组合 17"/>
          <p:cNvGrpSpPr>
            <a:grpSpLocks/>
          </p:cNvGrpSpPr>
          <p:nvPr/>
        </p:nvGrpSpPr>
        <p:grpSpPr bwMode="auto">
          <a:xfrm flipH="1">
            <a:off x="7386638" y="2471738"/>
            <a:ext cx="1173162" cy="200025"/>
            <a:chOff x="580290" y="3288314"/>
            <a:chExt cx="1172059" cy="267237"/>
          </a:xfrm>
        </p:grpSpPr>
        <p:sp>
          <p:nvSpPr>
            <p:cNvPr id="10" name="椭圆 9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9"/>
            <p:cNvSpPr/>
            <p:nvPr/>
          </p:nvSpPr>
          <p:spPr>
            <a:xfrm rot="10800000">
              <a:off x="1173457" y="3322249"/>
              <a:ext cx="199837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2" name="椭圆 11"/>
            <p:cNvSpPr/>
            <p:nvPr/>
          </p:nvSpPr>
          <p:spPr>
            <a:xfrm rot="10800000">
              <a:off x="1619124" y="3354062"/>
              <a:ext cx="13322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3" name="任意多边形: 形状 6"/>
          <p:cNvSpPr/>
          <p:nvPr/>
        </p:nvSpPr>
        <p:spPr>
          <a:xfrm>
            <a:off x="0" y="3665538"/>
            <a:ext cx="9144000" cy="1477962"/>
          </a:xfrm>
          <a:custGeom>
            <a:avLst/>
            <a:gdLst>
              <a:gd name="connsiteX0" fmla="*/ 4761693 w 12192001"/>
              <a:gd name="connsiteY0" fmla="*/ 0 h 1975365"/>
              <a:gd name="connsiteX1" fmla="*/ 6041005 w 12192001"/>
              <a:gd name="connsiteY1" fmla="*/ 551581 h 1975365"/>
              <a:gd name="connsiteX2" fmla="*/ 6051129 w 12192001"/>
              <a:gd name="connsiteY2" fmla="*/ 563959 h 1975365"/>
              <a:gd name="connsiteX3" fmla="*/ 6073942 w 12192001"/>
              <a:gd name="connsiteY3" fmla="*/ 553912 h 1975365"/>
              <a:gd name="connsiteX4" fmla="*/ 6719270 w 12192001"/>
              <a:gd name="connsiteY4" fmla="*/ 434799 h 1975365"/>
              <a:gd name="connsiteX5" fmla="*/ 7891577 w 12192001"/>
              <a:gd name="connsiteY5" fmla="*/ 878743 h 1975365"/>
              <a:gd name="connsiteX6" fmla="*/ 7956994 w 12192001"/>
              <a:gd name="connsiteY6" fmla="*/ 944547 h 1975365"/>
              <a:gd name="connsiteX7" fmla="*/ 7985842 w 12192001"/>
              <a:gd name="connsiteY7" fmla="*/ 901137 h 1975365"/>
              <a:gd name="connsiteX8" fmla="*/ 9599486 w 12192001"/>
              <a:gd name="connsiteY8" fmla="*/ 116746 h 1975365"/>
              <a:gd name="connsiteX9" fmla="*/ 11213130 w 12192001"/>
              <a:gd name="connsiteY9" fmla="*/ 901137 h 1975365"/>
              <a:gd name="connsiteX10" fmla="*/ 11218027 w 12192001"/>
              <a:gd name="connsiteY10" fmla="*/ 908506 h 1975365"/>
              <a:gd name="connsiteX11" fmla="*/ 11301959 w 12192001"/>
              <a:gd name="connsiteY11" fmla="*/ 824077 h 1975365"/>
              <a:gd name="connsiteX12" fmla="*/ 12140144 w 12192001"/>
              <a:gd name="connsiteY12" fmla="*/ 410927 h 1975365"/>
              <a:gd name="connsiteX13" fmla="*/ 12192001 w 12192001"/>
              <a:gd name="connsiteY13" fmla="*/ 403692 h 1975365"/>
              <a:gd name="connsiteX14" fmla="*/ 12192001 w 12192001"/>
              <a:gd name="connsiteY14" fmla="*/ 1975365 h 1975365"/>
              <a:gd name="connsiteX15" fmla="*/ 0 w 12192001"/>
              <a:gd name="connsiteY15" fmla="*/ 1975365 h 1975365"/>
              <a:gd name="connsiteX16" fmla="*/ 0 w 12192001"/>
              <a:gd name="connsiteY16" fmla="*/ 204727 h 1975365"/>
              <a:gd name="connsiteX17" fmla="*/ 60384 w 12192001"/>
              <a:gd name="connsiteY17" fmla="*/ 207862 h 1975365"/>
              <a:gd name="connsiteX18" fmla="*/ 1338550 w 12192001"/>
              <a:gd name="connsiteY18" fmla="*/ 843689 h 1975365"/>
              <a:gd name="connsiteX19" fmla="*/ 1434547 w 12192001"/>
              <a:gd name="connsiteY19" fmla="*/ 961054 h 1975365"/>
              <a:gd name="connsiteX20" fmla="*/ 1439685 w 12192001"/>
              <a:gd name="connsiteY20" fmla="*/ 955887 h 1975365"/>
              <a:gd name="connsiteX21" fmla="*/ 2815706 w 12192001"/>
              <a:gd name="connsiteY21" fmla="*/ 434799 h 1975365"/>
              <a:gd name="connsiteX22" fmla="*/ 3394383 w 12192001"/>
              <a:gd name="connsiteY22" fmla="*/ 514784 h 1975365"/>
              <a:gd name="connsiteX23" fmla="*/ 3487865 w 12192001"/>
              <a:gd name="connsiteY23" fmla="*/ 546065 h 1975365"/>
              <a:gd name="connsiteX24" fmla="*/ 3589385 w 12192001"/>
              <a:gd name="connsiteY24" fmla="*/ 443944 h 1975365"/>
              <a:gd name="connsiteX25" fmla="*/ 4761693 w 12192001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2001" h="1975365">
                <a:moveTo>
                  <a:pt x="4761693" y="0"/>
                </a:moveTo>
                <a:cubicBezTo>
                  <a:pt x="5276735" y="0"/>
                  <a:pt x="5736923" y="214716"/>
                  <a:pt x="6041005" y="551581"/>
                </a:cubicBezTo>
                <a:lnTo>
                  <a:pt x="6051129" y="563959"/>
                </a:lnTo>
                <a:lnTo>
                  <a:pt x="6073942" y="553912"/>
                </a:lnTo>
                <a:cubicBezTo>
                  <a:pt x="6272289" y="477212"/>
                  <a:pt x="6490362" y="434799"/>
                  <a:pt x="6719270" y="434799"/>
                </a:cubicBezTo>
                <a:cubicBezTo>
                  <a:pt x="7177084" y="434799"/>
                  <a:pt x="7591557" y="604452"/>
                  <a:pt x="7891577" y="878743"/>
                </a:cubicBezTo>
                <a:lnTo>
                  <a:pt x="7956994" y="944547"/>
                </a:lnTo>
                <a:lnTo>
                  <a:pt x="7985842" y="901137"/>
                </a:lnTo>
                <a:cubicBezTo>
                  <a:pt x="8335549" y="427892"/>
                  <a:pt x="8927773" y="116746"/>
                  <a:pt x="9599486" y="116746"/>
                </a:cubicBezTo>
                <a:cubicBezTo>
                  <a:pt x="10271198" y="116746"/>
                  <a:pt x="10863422" y="427892"/>
                  <a:pt x="11213130" y="901137"/>
                </a:cubicBezTo>
                <a:lnTo>
                  <a:pt x="11218027" y="908506"/>
                </a:lnTo>
                <a:lnTo>
                  <a:pt x="11301959" y="824077"/>
                </a:lnTo>
                <a:cubicBezTo>
                  <a:pt x="11526974" y="618359"/>
                  <a:pt x="11816369" y="471500"/>
                  <a:pt x="12140144" y="410927"/>
                </a:cubicBezTo>
                <a:lnTo>
                  <a:pt x="12192001" y="403692"/>
                </a:lnTo>
                <a:lnTo>
                  <a:pt x="12192001" y="1975365"/>
                </a:lnTo>
                <a:lnTo>
                  <a:pt x="0" y="1975365"/>
                </a:lnTo>
                <a:lnTo>
                  <a:pt x="0" y="204727"/>
                </a:lnTo>
                <a:lnTo>
                  <a:pt x="60384" y="207862"/>
                </a:lnTo>
                <a:cubicBezTo>
                  <a:pt x="573648" y="261507"/>
                  <a:pt x="1026243" y="497713"/>
                  <a:pt x="1338550" y="843689"/>
                </a:cubicBezTo>
                <a:lnTo>
                  <a:pt x="1434547" y="961054"/>
                </a:lnTo>
                <a:lnTo>
                  <a:pt x="1439685" y="955887"/>
                </a:lnTo>
                <a:cubicBezTo>
                  <a:pt x="1791839" y="633932"/>
                  <a:pt x="2278336" y="434799"/>
                  <a:pt x="2815706" y="434799"/>
                </a:cubicBezTo>
                <a:cubicBezTo>
                  <a:pt x="3017220" y="434799"/>
                  <a:pt x="3211580" y="462802"/>
                  <a:pt x="3394383" y="514784"/>
                </a:cubicBezTo>
                <a:lnTo>
                  <a:pt x="3487865" y="546065"/>
                </a:lnTo>
                <a:lnTo>
                  <a:pt x="3589385" y="443944"/>
                </a:lnTo>
                <a:cubicBezTo>
                  <a:pt x="3889406" y="169652"/>
                  <a:pt x="4303879" y="0"/>
                  <a:pt x="4761693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0000"/>
                </a:scheme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7"/>
          <p:cNvSpPr/>
          <p:nvPr/>
        </p:nvSpPr>
        <p:spPr>
          <a:xfrm>
            <a:off x="0" y="4065588"/>
            <a:ext cx="9144000" cy="1077912"/>
          </a:xfrm>
          <a:custGeom>
            <a:avLst/>
            <a:gdLst>
              <a:gd name="connsiteX0" fmla="*/ 1825119 w 12192000"/>
              <a:gd name="connsiteY0" fmla="*/ 0 h 1445191"/>
              <a:gd name="connsiteX1" fmla="*/ 2676215 w 12192000"/>
              <a:gd name="connsiteY1" fmla="*/ 335498 h 1445191"/>
              <a:gd name="connsiteX2" fmla="*/ 2725007 w 12192000"/>
              <a:gd name="connsiteY2" fmla="*/ 402142 h 1445191"/>
              <a:gd name="connsiteX3" fmla="*/ 2887042 w 12192000"/>
              <a:gd name="connsiteY3" fmla="*/ 336937 h 1445191"/>
              <a:gd name="connsiteX4" fmla="*/ 3286558 w 12192000"/>
              <a:gd name="connsiteY4" fmla="*/ 277137 h 1445191"/>
              <a:gd name="connsiteX5" fmla="*/ 4137654 w 12192000"/>
              <a:gd name="connsiteY5" fmla="*/ 612635 h 1445191"/>
              <a:gd name="connsiteX6" fmla="*/ 4137762 w 12192000"/>
              <a:gd name="connsiteY6" fmla="*/ 612785 h 1445191"/>
              <a:gd name="connsiteX7" fmla="*/ 4173314 w 12192000"/>
              <a:gd name="connsiteY7" fmla="*/ 564223 h 1445191"/>
              <a:gd name="connsiteX8" fmla="*/ 5259074 w 12192000"/>
              <a:gd name="connsiteY8" fmla="*/ 136221 h 1445191"/>
              <a:gd name="connsiteX9" fmla="*/ 5883199 w 12192000"/>
              <a:gd name="connsiteY9" fmla="*/ 253387 h 1445191"/>
              <a:gd name="connsiteX10" fmla="*/ 5937700 w 12192000"/>
              <a:gd name="connsiteY10" fmla="*/ 277935 h 1445191"/>
              <a:gd name="connsiteX11" fmla="*/ 5998970 w 12192000"/>
              <a:gd name="connsiteY11" fmla="*/ 222879 h 1445191"/>
              <a:gd name="connsiteX12" fmla="*/ 6724734 w 12192000"/>
              <a:gd name="connsiteY12" fmla="*/ 0 h 1445191"/>
              <a:gd name="connsiteX13" fmla="*/ 7450498 w 12192000"/>
              <a:gd name="connsiteY13" fmla="*/ 222879 h 1445191"/>
              <a:gd name="connsiteX14" fmla="*/ 7504128 w 12192000"/>
              <a:gd name="connsiteY14" fmla="*/ 271069 h 1445191"/>
              <a:gd name="connsiteX15" fmla="*/ 7515578 w 12192000"/>
              <a:gd name="connsiteY15" fmla="*/ 265911 h 1445191"/>
              <a:gd name="connsiteX16" fmla="*/ 8139707 w 12192000"/>
              <a:gd name="connsiteY16" fmla="*/ 148745 h 1445191"/>
              <a:gd name="connsiteX17" fmla="*/ 9129790 w 12192000"/>
              <a:gd name="connsiteY17" fmla="*/ 484217 h 1445191"/>
              <a:gd name="connsiteX18" fmla="*/ 9258974 w 12192000"/>
              <a:gd name="connsiteY18" fmla="*/ 615575 h 1445191"/>
              <a:gd name="connsiteX19" fmla="*/ 9261126 w 12192000"/>
              <a:gd name="connsiteY19" fmla="*/ 612634 h 1445191"/>
              <a:gd name="connsiteX20" fmla="*/ 10112222 w 12192000"/>
              <a:gd name="connsiteY20" fmla="*/ 277136 h 1445191"/>
              <a:gd name="connsiteX21" fmla="*/ 10686084 w 12192000"/>
              <a:gd name="connsiteY21" fmla="*/ 407095 h 1445191"/>
              <a:gd name="connsiteX22" fmla="*/ 10698420 w 12192000"/>
              <a:gd name="connsiteY22" fmla="*/ 414641 h 1445191"/>
              <a:gd name="connsiteX23" fmla="*/ 10756361 w 12192000"/>
              <a:gd name="connsiteY23" fmla="*/ 335498 h 1445191"/>
              <a:gd name="connsiteX24" fmla="*/ 11607457 w 12192000"/>
              <a:gd name="connsiteY24" fmla="*/ 0 h 1445191"/>
              <a:gd name="connsiteX25" fmla="*/ 12096693 w 12192000"/>
              <a:gd name="connsiteY25" fmla="*/ 91844 h 1445191"/>
              <a:gd name="connsiteX26" fmla="*/ 12192000 w 12192000"/>
              <a:gd name="connsiteY26" fmla="*/ 135942 h 1445191"/>
              <a:gd name="connsiteX27" fmla="*/ 12192000 w 12192000"/>
              <a:gd name="connsiteY27" fmla="*/ 1445191 h 1445191"/>
              <a:gd name="connsiteX28" fmla="*/ 0 w 12192000"/>
              <a:gd name="connsiteY28" fmla="*/ 1445191 h 1445191"/>
              <a:gd name="connsiteX29" fmla="*/ 0 w 12192000"/>
              <a:gd name="connsiteY29" fmla="*/ 326970 h 1445191"/>
              <a:gd name="connsiteX30" fmla="*/ 2069 w 12192000"/>
              <a:gd name="connsiteY30" fmla="*/ 326409 h 1445191"/>
              <a:gd name="connsiteX31" fmla="*/ 329894 w 12192000"/>
              <a:gd name="connsiteY31" fmla="*/ 289663 h 1445191"/>
              <a:gd name="connsiteX32" fmla="*/ 878628 w 12192000"/>
              <a:gd name="connsiteY32" fmla="*/ 397949 h 1445191"/>
              <a:gd name="connsiteX33" fmla="*/ 914726 w 12192000"/>
              <a:gd name="connsiteY33" fmla="*/ 416495 h 1445191"/>
              <a:gd name="connsiteX34" fmla="*/ 974025 w 12192000"/>
              <a:gd name="connsiteY34" fmla="*/ 335498 h 1445191"/>
              <a:gd name="connsiteX35" fmla="*/ 1825119 w 12192000"/>
              <a:gd name="connsiteY3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2192000" h="1445191">
                <a:moveTo>
                  <a:pt x="1825119" y="0"/>
                </a:moveTo>
                <a:cubicBezTo>
                  <a:pt x="2179406" y="0"/>
                  <a:pt x="2491766" y="133083"/>
                  <a:pt x="2676215" y="335498"/>
                </a:cubicBezTo>
                <a:lnTo>
                  <a:pt x="2725007" y="402142"/>
                </a:lnTo>
                <a:lnTo>
                  <a:pt x="2887042" y="336937"/>
                </a:lnTo>
                <a:cubicBezTo>
                  <a:pt x="3009837" y="298430"/>
                  <a:pt x="3144843" y="277137"/>
                  <a:pt x="3286558" y="277137"/>
                </a:cubicBezTo>
                <a:cubicBezTo>
                  <a:pt x="3640842" y="277137"/>
                  <a:pt x="3953203" y="410220"/>
                  <a:pt x="4137654" y="612635"/>
                </a:cubicBezTo>
                <a:lnTo>
                  <a:pt x="4137762" y="612785"/>
                </a:lnTo>
                <a:lnTo>
                  <a:pt x="4173314" y="564223"/>
                </a:lnTo>
                <a:cubicBezTo>
                  <a:pt x="4408621" y="305997"/>
                  <a:pt x="4807103" y="136221"/>
                  <a:pt x="5259074" y="136221"/>
                </a:cubicBezTo>
                <a:cubicBezTo>
                  <a:pt x="5485056" y="136221"/>
                  <a:pt x="5697670" y="178665"/>
                  <a:pt x="5883199" y="253387"/>
                </a:cubicBezTo>
                <a:lnTo>
                  <a:pt x="5937700" y="277935"/>
                </a:lnTo>
                <a:lnTo>
                  <a:pt x="5998970" y="222879"/>
                </a:lnTo>
                <a:cubicBezTo>
                  <a:pt x="6184708" y="85173"/>
                  <a:pt x="6441306" y="0"/>
                  <a:pt x="6724734" y="0"/>
                </a:cubicBezTo>
                <a:cubicBezTo>
                  <a:pt x="7008162" y="0"/>
                  <a:pt x="7264760" y="85173"/>
                  <a:pt x="7450498" y="222879"/>
                </a:cubicBezTo>
                <a:lnTo>
                  <a:pt x="7504128" y="271069"/>
                </a:lnTo>
                <a:lnTo>
                  <a:pt x="7515578" y="265911"/>
                </a:lnTo>
                <a:cubicBezTo>
                  <a:pt x="7701109" y="191189"/>
                  <a:pt x="7913723" y="148745"/>
                  <a:pt x="8139707" y="148745"/>
                </a:cubicBezTo>
                <a:cubicBezTo>
                  <a:pt x="8535178" y="148745"/>
                  <a:pt x="8889702" y="278730"/>
                  <a:pt x="9129790" y="484217"/>
                </a:cubicBezTo>
                <a:lnTo>
                  <a:pt x="9258974" y="615575"/>
                </a:lnTo>
                <a:lnTo>
                  <a:pt x="9261126" y="612634"/>
                </a:lnTo>
                <a:cubicBezTo>
                  <a:pt x="9445576" y="410219"/>
                  <a:pt x="9757936" y="277136"/>
                  <a:pt x="10112222" y="277136"/>
                </a:cubicBezTo>
                <a:cubicBezTo>
                  <a:pt x="10324793" y="277136"/>
                  <a:pt x="10522273" y="325046"/>
                  <a:pt x="10686084" y="407095"/>
                </a:cubicBezTo>
                <a:lnTo>
                  <a:pt x="10698420" y="414641"/>
                </a:lnTo>
                <a:lnTo>
                  <a:pt x="10756361" y="335498"/>
                </a:lnTo>
                <a:cubicBezTo>
                  <a:pt x="10940811" y="133083"/>
                  <a:pt x="11253171" y="0"/>
                  <a:pt x="11607457" y="0"/>
                </a:cubicBezTo>
                <a:cubicBezTo>
                  <a:pt x="11784600" y="0"/>
                  <a:pt x="11951262" y="33271"/>
                  <a:pt x="12096693" y="91844"/>
                </a:cubicBezTo>
                <a:lnTo>
                  <a:pt x="12192000" y="135942"/>
                </a:lnTo>
                <a:lnTo>
                  <a:pt x="12192000" y="1445191"/>
                </a:lnTo>
                <a:lnTo>
                  <a:pt x="0" y="1445191"/>
                </a:lnTo>
                <a:lnTo>
                  <a:pt x="0" y="326970"/>
                </a:lnTo>
                <a:lnTo>
                  <a:pt x="2069" y="326409"/>
                </a:lnTo>
                <a:cubicBezTo>
                  <a:pt x="105629" y="302528"/>
                  <a:pt x="215735" y="289663"/>
                  <a:pt x="329894" y="289663"/>
                </a:cubicBezTo>
                <a:cubicBezTo>
                  <a:pt x="529672" y="289663"/>
                  <a:pt x="717038" y="329061"/>
                  <a:pt x="878628" y="397949"/>
                </a:cubicBezTo>
                <a:lnTo>
                  <a:pt x="914726" y="416495"/>
                </a:lnTo>
                <a:lnTo>
                  <a:pt x="974025" y="335498"/>
                </a:lnTo>
                <a:cubicBezTo>
                  <a:pt x="1158473" y="133083"/>
                  <a:pt x="1470835" y="0"/>
                  <a:pt x="1825119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accent2">
                  <a:alpha val="3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: 形状 8"/>
          <p:cNvSpPr/>
          <p:nvPr/>
        </p:nvSpPr>
        <p:spPr>
          <a:xfrm>
            <a:off x="0" y="4292600"/>
            <a:ext cx="9144000" cy="850900"/>
          </a:xfrm>
          <a:custGeom>
            <a:avLst/>
            <a:gdLst>
              <a:gd name="connsiteX0" fmla="*/ 4165443 w 12192000"/>
              <a:gd name="connsiteY0" fmla="*/ 0 h 1133339"/>
              <a:gd name="connsiteX1" fmla="*/ 4793789 w 12192000"/>
              <a:gd name="connsiteY1" fmla="*/ 268294 h 1133339"/>
              <a:gd name="connsiteX2" fmla="*/ 4822897 w 12192000"/>
              <a:gd name="connsiteY2" fmla="*/ 311359 h 1133339"/>
              <a:gd name="connsiteX3" fmla="*/ 4850903 w 12192000"/>
              <a:gd name="connsiteY3" fmla="*/ 309092 h 1133339"/>
              <a:gd name="connsiteX4" fmla="*/ 5389486 w 12192000"/>
              <a:gd name="connsiteY4" fmla="*/ 539058 h 1133339"/>
              <a:gd name="connsiteX5" fmla="*/ 5423004 w 12192000"/>
              <a:gd name="connsiteY5" fmla="*/ 588645 h 1133339"/>
              <a:gd name="connsiteX6" fmla="*/ 5512341 w 12192000"/>
              <a:gd name="connsiteY6" fmla="*/ 549703 h 1133339"/>
              <a:gd name="connsiteX7" fmla="*/ 5765161 w 12192000"/>
              <a:gd name="connsiteY7" fmla="*/ 508714 h 1133339"/>
              <a:gd name="connsiteX8" fmla="*/ 5820259 w 12192000"/>
              <a:gd name="connsiteY8" fmla="*/ 512618 h 1133339"/>
              <a:gd name="connsiteX9" fmla="*/ 5859170 w 12192000"/>
              <a:gd name="connsiteY9" fmla="*/ 474742 h 1133339"/>
              <a:gd name="connsiteX10" fmla="*/ 6318443 w 12192000"/>
              <a:gd name="connsiteY10" fmla="*/ 321971 h 1133339"/>
              <a:gd name="connsiteX11" fmla="*/ 6571261 w 12192000"/>
              <a:gd name="connsiteY11" fmla="*/ 362960 h 1133339"/>
              <a:gd name="connsiteX12" fmla="*/ 6669499 w 12192000"/>
              <a:gd name="connsiteY12" fmla="*/ 405780 h 1133339"/>
              <a:gd name="connsiteX13" fmla="*/ 6680980 w 12192000"/>
              <a:gd name="connsiteY13" fmla="*/ 398172 h 1133339"/>
              <a:gd name="connsiteX14" fmla="*/ 7044125 w 12192000"/>
              <a:gd name="connsiteY14" fmla="*/ 309092 h 1133339"/>
              <a:gd name="connsiteX15" fmla="*/ 7503396 w 12192000"/>
              <a:gd name="connsiteY15" fmla="*/ 461863 h 1133339"/>
              <a:gd name="connsiteX16" fmla="*/ 7549263 w 12192000"/>
              <a:gd name="connsiteY16" fmla="*/ 506507 h 1133339"/>
              <a:gd name="connsiteX17" fmla="*/ 7557270 w 12192000"/>
              <a:gd name="connsiteY17" fmla="*/ 501203 h 1133339"/>
              <a:gd name="connsiteX18" fmla="*/ 7920415 w 12192000"/>
              <a:gd name="connsiteY18" fmla="*/ 412123 h 1133339"/>
              <a:gd name="connsiteX19" fmla="*/ 8518883 w 12192000"/>
              <a:gd name="connsiteY19" fmla="*/ 730689 h 1133339"/>
              <a:gd name="connsiteX20" fmla="*/ 8523397 w 12192000"/>
              <a:gd name="connsiteY20" fmla="*/ 742369 h 1133339"/>
              <a:gd name="connsiteX21" fmla="*/ 8530242 w 12192000"/>
              <a:gd name="connsiteY21" fmla="*/ 732242 h 1133339"/>
              <a:gd name="connsiteX22" fmla="*/ 9068825 w 12192000"/>
              <a:gd name="connsiteY22" fmla="*/ 502276 h 1133339"/>
              <a:gd name="connsiteX23" fmla="*/ 9292147 w 12192000"/>
              <a:gd name="connsiteY23" fmla="*/ 533926 h 1133339"/>
              <a:gd name="connsiteX24" fmla="*/ 9381057 w 12192000"/>
              <a:gd name="connsiteY24" fmla="*/ 567236 h 1133339"/>
              <a:gd name="connsiteX25" fmla="*/ 9408408 w 12192000"/>
              <a:gd name="connsiteY25" fmla="*/ 526771 h 1133339"/>
              <a:gd name="connsiteX26" fmla="*/ 9788804 w 12192000"/>
              <a:gd name="connsiteY26" fmla="*/ 364348 h 1133339"/>
              <a:gd name="connsiteX27" fmla="*/ 10169201 w 12192000"/>
              <a:gd name="connsiteY27" fmla="*/ 526771 h 1133339"/>
              <a:gd name="connsiteX28" fmla="*/ 10193126 w 12192000"/>
              <a:gd name="connsiteY28" fmla="*/ 562169 h 1133339"/>
              <a:gd name="connsiteX29" fmla="*/ 10221725 w 12192000"/>
              <a:gd name="connsiteY29" fmla="*/ 549703 h 1133339"/>
              <a:gd name="connsiteX30" fmla="*/ 10474543 w 12192000"/>
              <a:gd name="connsiteY30" fmla="*/ 508714 h 1133339"/>
              <a:gd name="connsiteX31" fmla="*/ 11030020 w 12192000"/>
              <a:gd name="connsiteY31" fmla="*/ 759843 h 1133339"/>
              <a:gd name="connsiteX32" fmla="*/ 11042281 w 12192000"/>
              <a:gd name="connsiteY32" fmla="*/ 779672 h 1133339"/>
              <a:gd name="connsiteX33" fmla="*/ 11058727 w 12192000"/>
              <a:gd name="connsiteY33" fmla="*/ 737128 h 1133339"/>
              <a:gd name="connsiteX34" fmla="*/ 11657193 w 12192000"/>
              <a:gd name="connsiteY34" fmla="*/ 418562 h 1133339"/>
              <a:gd name="connsiteX35" fmla="*/ 11910011 w 12192000"/>
              <a:gd name="connsiteY35" fmla="*/ 459551 h 1133339"/>
              <a:gd name="connsiteX36" fmla="*/ 12013158 w 12192000"/>
              <a:gd name="connsiteY36" fmla="*/ 504512 h 1133339"/>
              <a:gd name="connsiteX37" fmla="*/ 12070208 w 12192000"/>
              <a:gd name="connsiteY37" fmla="*/ 448985 h 1133339"/>
              <a:gd name="connsiteX38" fmla="*/ 12166333 w 12192000"/>
              <a:gd name="connsiteY38" fmla="*/ 385294 h 1133339"/>
              <a:gd name="connsiteX39" fmla="*/ 12192000 w 12192000"/>
              <a:gd name="connsiteY39" fmla="*/ 374106 h 1133339"/>
              <a:gd name="connsiteX40" fmla="*/ 12192000 w 12192000"/>
              <a:gd name="connsiteY40" fmla="*/ 1133339 h 1133339"/>
              <a:gd name="connsiteX41" fmla="*/ 0 w 12192000"/>
              <a:gd name="connsiteY41" fmla="*/ 1133339 h 1133339"/>
              <a:gd name="connsiteX42" fmla="*/ 0 w 12192000"/>
              <a:gd name="connsiteY42" fmla="*/ 486996 h 1133339"/>
              <a:gd name="connsiteX43" fmla="*/ 71 w 12192000"/>
              <a:gd name="connsiteY43" fmla="*/ 486956 h 1133339"/>
              <a:gd name="connsiteX44" fmla="*/ 336420 w 12192000"/>
              <a:gd name="connsiteY44" fmla="*/ 418562 h 1133339"/>
              <a:gd name="connsiteX45" fmla="*/ 611086 w 12192000"/>
              <a:gd name="connsiteY45" fmla="*/ 463094 h 1133339"/>
              <a:gd name="connsiteX46" fmla="*/ 684818 w 12192000"/>
              <a:gd name="connsiteY46" fmla="*/ 495232 h 1133339"/>
              <a:gd name="connsiteX47" fmla="*/ 719102 w 12192000"/>
              <a:gd name="connsiteY47" fmla="*/ 461863 h 1133339"/>
              <a:gd name="connsiteX48" fmla="*/ 1178373 w 12192000"/>
              <a:gd name="connsiteY48" fmla="*/ 309092 h 1133339"/>
              <a:gd name="connsiteX49" fmla="*/ 1431191 w 12192000"/>
              <a:gd name="connsiteY49" fmla="*/ 350081 h 1133339"/>
              <a:gd name="connsiteX50" fmla="*/ 1535098 w 12192000"/>
              <a:gd name="connsiteY50" fmla="*/ 395372 h 1133339"/>
              <a:gd name="connsiteX51" fmla="*/ 1601328 w 12192000"/>
              <a:gd name="connsiteY51" fmla="*/ 366503 h 1133339"/>
              <a:gd name="connsiteX52" fmla="*/ 1875994 w 12192000"/>
              <a:gd name="connsiteY52" fmla="*/ 321971 h 1133339"/>
              <a:gd name="connsiteX53" fmla="*/ 2526182 w 12192000"/>
              <a:gd name="connsiteY53" fmla="*/ 668067 h 1133339"/>
              <a:gd name="connsiteX54" fmla="*/ 2552597 w 12192000"/>
              <a:gd name="connsiteY54" fmla="*/ 736404 h 1133339"/>
              <a:gd name="connsiteX55" fmla="*/ 2571015 w 12192000"/>
              <a:gd name="connsiteY55" fmla="*/ 731813 h 1133339"/>
              <a:gd name="connsiteX56" fmla="*/ 2701915 w 12192000"/>
              <a:gd name="connsiteY56" fmla="*/ 721216 h 1133339"/>
              <a:gd name="connsiteX57" fmla="*/ 2724369 w 12192000"/>
              <a:gd name="connsiteY57" fmla="*/ 722353 h 1133339"/>
              <a:gd name="connsiteX58" fmla="*/ 2760974 w 12192000"/>
              <a:gd name="connsiteY58" fmla="*/ 627658 h 1133339"/>
              <a:gd name="connsiteX59" fmla="*/ 3359439 w 12192000"/>
              <a:gd name="connsiteY59" fmla="*/ 309092 h 1133339"/>
              <a:gd name="connsiteX60" fmla="*/ 3490338 w 12192000"/>
              <a:gd name="connsiteY60" fmla="*/ 319689 h 1133339"/>
              <a:gd name="connsiteX61" fmla="*/ 3500624 w 12192000"/>
              <a:gd name="connsiteY61" fmla="*/ 322253 h 1133339"/>
              <a:gd name="connsiteX62" fmla="*/ 3537095 w 12192000"/>
              <a:gd name="connsiteY62" fmla="*/ 268294 h 1133339"/>
              <a:gd name="connsiteX63" fmla="*/ 4165443 w 12192000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0" h="1133339">
                <a:moveTo>
                  <a:pt x="4165443" y="0"/>
                </a:moveTo>
                <a:cubicBezTo>
                  <a:pt x="4427005" y="0"/>
                  <a:pt x="4657616" y="106424"/>
                  <a:pt x="4793789" y="268294"/>
                </a:cubicBezTo>
                <a:lnTo>
                  <a:pt x="4822897" y="311359"/>
                </a:lnTo>
                <a:lnTo>
                  <a:pt x="4850903" y="309092"/>
                </a:lnTo>
                <a:cubicBezTo>
                  <a:pt x="5075099" y="309092"/>
                  <a:pt x="5272766" y="400313"/>
                  <a:pt x="5389486" y="539058"/>
                </a:cubicBezTo>
                <a:lnTo>
                  <a:pt x="5423004" y="588645"/>
                </a:lnTo>
                <a:lnTo>
                  <a:pt x="5512341" y="549703"/>
                </a:lnTo>
                <a:cubicBezTo>
                  <a:pt x="5590047" y="523309"/>
                  <a:pt x="5675481" y="508714"/>
                  <a:pt x="5765161" y="508714"/>
                </a:cubicBezTo>
                <a:lnTo>
                  <a:pt x="5820259" y="512618"/>
                </a:lnTo>
                <a:lnTo>
                  <a:pt x="5859170" y="474742"/>
                </a:lnTo>
                <a:cubicBezTo>
                  <a:pt x="5976709" y="380352"/>
                  <a:pt x="6139086" y="321971"/>
                  <a:pt x="6318443" y="321971"/>
                </a:cubicBezTo>
                <a:cubicBezTo>
                  <a:pt x="6408121" y="321971"/>
                  <a:pt x="6493555" y="336566"/>
                  <a:pt x="6571261" y="362960"/>
                </a:cubicBezTo>
                <a:lnTo>
                  <a:pt x="6669499" y="405780"/>
                </a:lnTo>
                <a:lnTo>
                  <a:pt x="6680980" y="398172"/>
                </a:lnTo>
                <a:cubicBezTo>
                  <a:pt x="6784641" y="341931"/>
                  <a:pt x="6909609" y="309092"/>
                  <a:pt x="7044125" y="309092"/>
                </a:cubicBezTo>
                <a:cubicBezTo>
                  <a:pt x="7223481" y="309092"/>
                  <a:pt x="7385858" y="367473"/>
                  <a:pt x="7503396" y="461863"/>
                </a:cubicBezTo>
                <a:lnTo>
                  <a:pt x="7549263" y="506507"/>
                </a:lnTo>
                <a:lnTo>
                  <a:pt x="7557270" y="501203"/>
                </a:lnTo>
                <a:cubicBezTo>
                  <a:pt x="7660931" y="444962"/>
                  <a:pt x="7785899" y="412123"/>
                  <a:pt x="7920415" y="412123"/>
                </a:cubicBezTo>
                <a:cubicBezTo>
                  <a:pt x="8189451" y="412123"/>
                  <a:pt x="8420281" y="543481"/>
                  <a:pt x="8518883" y="730689"/>
                </a:cubicBezTo>
                <a:lnTo>
                  <a:pt x="8523397" y="742369"/>
                </a:lnTo>
                <a:lnTo>
                  <a:pt x="8530242" y="732242"/>
                </a:lnTo>
                <a:cubicBezTo>
                  <a:pt x="8646964" y="593497"/>
                  <a:pt x="8844630" y="502276"/>
                  <a:pt x="9068825" y="502276"/>
                </a:cubicBezTo>
                <a:cubicBezTo>
                  <a:pt x="9147294" y="502276"/>
                  <a:pt x="9222512" y="513450"/>
                  <a:pt x="9292147" y="533926"/>
                </a:cubicBezTo>
                <a:lnTo>
                  <a:pt x="9381057" y="567236"/>
                </a:lnTo>
                <a:lnTo>
                  <a:pt x="9408408" y="526771"/>
                </a:lnTo>
                <a:cubicBezTo>
                  <a:pt x="9490847" y="428776"/>
                  <a:pt x="9630456" y="364348"/>
                  <a:pt x="9788804" y="364348"/>
                </a:cubicBezTo>
                <a:cubicBezTo>
                  <a:pt x="9947151" y="364348"/>
                  <a:pt x="10086761" y="428776"/>
                  <a:pt x="10169201" y="526771"/>
                </a:cubicBezTo>
                <a:lnTo>
                  <a:pt x="10193126" y="562169"/>
                </a:lnTo>
                <a:lnTo>
                  <a:pt x="10221725" y="549703"/>
                </a:lnTo>
                <a:cubicBezTo>
                  <a:pt x="10299432" y="523309"/>
                  <a:pt x="10384865" y="508714"/>
                  <a:pt x="10474543" y="508714"/>
                </a:cubicBezTo>
                <a:cubicBezTo>
                  <a:pt x="10709949" y="508714"/>
                  <a:pt x="10916105" y="609285"/>
                  <a:pt x="11030020" y="759843"/>
                </a:cubicBezTo>
                <a:lnTo>
                  <a:pt x="11042281" y="779672"/>
                </a:lnTo>
                <a:lnTo>
                  <a:pt x="11058727" y="737128"/>
                </a:lnTo>
                <a:cubicBezTo>
                  <a:pt x="11157327" y="549920"/>
                  <a:pt x="11388158" y="418562"/>
                  <a:pt x="11657193" y="418562"/>
                </a:cubicBezTo>
                <a:cubicBezTo>
                  <a:pt x="11746871" y="418562"/>
                  <a:pt x="11832305" y="433157"/>
                  <a:pt x="11910011" y="459551"/>
                </a:cubicBezTo>
                <a:lnTo>
                  <a:pt x="12013158" y="504512"/>
                </a:lnTo>
                <a:lnTo>
                  <a:pt x="12070208" y="448985"/>
                </a:lnTo>
                <a:cubicBezTo>
                  <a:pt x="12099592" y="425388"/>
                  <a:pt x="12131779" y="404041"/>
                  <a:pt x="12166333" y="385294"/>
                </a:cubicBezTo>
                <a:lnTo>
                  <a:pt x="12192000" y="374106"/>
                </a:lnTo>
                <a:lnTo>
                  <a:pt x="12192000" y="1133339"/>
                </a:lnTo>
                <a:lnTo>
                  <a:pt x="0" y="1133339"/>
                </a:lnTo>
                <a:lnTo>
                  <a:pt x="0" y="486996"/>
                </a:lnTo>
                <a:lnTo>
                  <a:pt x="71" y="486956"/>
                </a:lnTo>
                <a:cubicBezTo>
                  <a:pt x="100055" y="443338"/>
                  <a:pt x="214635" y="418562"/>
                  <a:pt x="336420" y="418562"/>
                </a:cubicBezTo>
                <a:cubicBezTo>
                  <a:pt x="433848" y="418562"/>
                  <a:pt x="526664" y="434418"/>
                  <a:pt x="611086" y="463094"/>
                </a:cubicBezTo>
                <a:lnTo>
                  <a:pt x="684818" y="495232"/>
                </a:lnTo>
                <a:lnTo>
                  <a:pt x="719102" y="461863"/>
                </a:lnTo>
                <a:cubicBezTo>
                  <a:pt x="836640" y="367473"/>
                  <a:pt x="999017" y="309092"/>
                  <a:pt x="1178373" y="309092"/>
                </a:cubicBezTo>
                <a:cubicBezTo>
                  <a:pt x="1268052" y="309092"/>
                  <a:pt x="1353485" y="323687"/>
                  <a:pt x="1431191" y="350081"/>
                </a:cubicBezTo>
                <a:lnTo>
                  <a:pt x="1535098" y="395372"/>
                </a:lnTo>
                <a:lnTo>
                  <a:pt x="1601328" y="366503"/>
                </a:lnTo>
                <a:cubicBezTo>
                  <a:pt x="1685751" y="337827"/>
                  <a:pt x="1778567" y="321971"/>
                  <a:pt x="1875994" y="321971"/>
                </a:cubicBezTo>
                <a:cubicBezTo>
                  <a:pt x="2168280" y="321971"/>
                  <a:pt x="2419060" y="464681"/>
                  <a:pt x="2526182" y="668067"/>
                </a:cubicBezTo>
                <a:lnTo>
                  <a:pt x="2552597" y="736404"/>
                </a:lnTo>
                <a:lnTo>
                  <a:pt x="2571015" y="731813"/>
                </a:lnTo>
                <a:cubicBezTo>
                  <a:pt x="2613296" y="724865"/>
                  <a:pt x="2657074" y="721216"/>
                  <a:pt x="2701915" y="721216"/>
                </a:cubicBezTo>
                <a:lnTo>
                  <a:pt x="2724369" y="722353"/>
                </a:lnTo>
                <a:lnTo>
                  <a:pt x="2760974" y="627658"/>
                </a:lnTo>
                <a:cubicBezTo>
                  <a:pt x="2859573" y="440450"/>
                  <a:pt x="3090405" y="309092"/>
                  <a:pt x="3359439" y="309092"/>
                </a:cubicBezTo>
                <a:cubicBezTo>
                  <a:pt x="3404279" y="309092"/>
                  <a:pt x="3448056" y="312741"/>
                  <a:pt x="3490338" y="319689"/>
                </a:cubicBezTo>
                <a:lnTo>
                  <a:pt x="3500624" y="322253"/>
                </a:lnTo>
                <a:lnTo>
                  <a:pt x="3537095" y="268294"/>
                </a:lnTo>
                <a:cubicBezTo>
                  <a:pt x="3673270" y="106424"/>
                  <a:pt x="3903880" y="0"/>
                  <a:pt x="4165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16935" y="1898426"/>
            <a:ext cx="5310130" cy="73404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16935" y="2660215"/>
            <a:ext cx="5310130" cy="318549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1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BEB98-5B7C-4B6E-A6B1-4125250015A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5981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030CD-55B4-457A-ACD6-7CF899C6397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6199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4EDF0-826A-4DD6-97FC-96DF08FFEA1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872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88D89-336D-4CF0-B44B-BC0B4661416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3764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3213100" y="2574925"/>
            <a:ext cx="3860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10"/>
          <p:cNvGrpSpPr>
            <a:grpSpLocks/>
          </p:cNvGrpSpPr>
          <p:nvPr/>
        </p:nvGrpSpPr>
        <p:grpSpPr bwMode="auto">
          <a:xfrm>
            <a:off x="581025" y="2465388"/>
            <a:ext cx="1171575" cy="201612"/>
            <a:chOff x="580290" y="3288314"/>
            <a:chExt cx="1172059" cy="267237"/>
          </a:xfrm>
        </p:grpSpPr>
        <p:sp>
          <p:nvSpPr>
            <p:cNvPr id="6" name="椭圆 5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172673" y="3321982"/>
              <a:ext cx="201695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8" name="椭圆 7"/>
            <p:cNvSpPr/>
            <p:nvPr/>
          </p:nvSpPr>
          <p:spPr>
            <a:xfrm rot="10800000">
              <a:off x="1618944" y="3355649"/>
              <a:ext cx="13340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9" name="组合 14"/>
          <p:cNvGrpSpPr>
            <a:grpSpLocks/>
          </p:cNvGrpSpPr>
          <p:nvPr/>
        </p:nvGrpSpPr>
        <p:grpSpPr bwMode="auto">
          <a:xfrm flipH="1">
            <a:off x="7386638" y="2471738"/>
            <a:ext cx="1173162" cy="200025"/>
            <a:chOff x="580290" y="3288314"/>
            <a:chExt cx="1172059" cy="267237"/>
          </a:xfrm>
        </p:grpSpPr>
        <p:sp>
          <p:nvSpPr>
            <p:cNvPr id="10" name="椭圆 9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0"/>
            <p:cNvSpPr/>
            <p:nvPr/>
          </p:nvSpPr>
          <p:spPr>
            <a:xfrm rot="10800000">
              <a:off x="1173457" y="3322249"/>
              <a:ext cx="199837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2" name="椭圆 11"/>
            <p:cNvSpPr/>
            <p:nvPr/>
          </p:nvSpPr>
          <p:spPr>
            <a:xfrm rot="10800000">
              <a:off x="1619124" y="3354062"/>
              <a:ext cx="13322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3" name="任意多边形: 形状 6"/>
          <p:cNvSpPr/>
          <p:nvPr/>
        </p:nvSpPr>
        <p:spPr>
          <a:xfrm>
            <a:off x="0" y="3662363"/>
            <a:ext cx="9144000" cy="1481137"/>
          </a:xfrm>
          <a:custGeom>
            <a:avLst/>
            <a:gdLst>
              <a:gd name="connsiteX0" fmla="*/ 4408996 w 12191999"/>
              <a:gd name="connsiteY0" fmla="*/ 0 h 1975365"/>
              <a:gd name="connsiteX1" fmla="*/ 5790561 w 12191999"/>
              <a:gd name="connsiteY1" fmla="*/ 551581 h 1975365"/>
              <a:gd name="connsiteX2" fmla="*/ 5801495 w 12191999"/>
              <a:gd name="connsiteY2" fmla="*/ 563959 h 1975365"/>
              <a:gd name="connsiteX3" fmla="*/ 5826131 w 12191999"/>
              <a:gd name="connsiteY3" fmla="*/ 553912 h 1975365"/>
              <a:gd name="connsiteX4" fmla="*/ 6523038 w 12191999"/>
              <a:gd name="connsiteY4" fmla="*/ 434799 h 1975365"/>
              <a:gd name="connsiteX5" fmla="*/ 7789046 w 12191999"/>
              <a:gd name="connsiteY5" fmla="*/ 878743 h 1975365"/>
              <a:gd name="connsiteX6" fmla="*/ 7859692 w 12191999"/>
              <a:gd name="connsiteY6" fmla="*/ 944547 h 1975365"/>
              <a:gd name="connsiteX7" fmla="*/ 7890845 w 12191999"/>
              <a:gd name="connsiteY7" fmla="*/ 901137 h 1975365"/>
              <a:gd name="connsiteX8" fmla="*/ 9633465 w 12191999"/>
              <a:gd name="connsiteY8" fmla="*/ 116746 h 1975365"/>
              <a:gd name="connsiteX9" fmla="*/ 11376086 w 12191999"/>
              <a:gd name="connsiteY9" fmla="*/ 901137 h 1975365"/>
              <a:gd name="connsiteX10" fmla="*/ 11381374 w 12191999"/>
              <a:gd name="connsiteY10" fmla="*/ 908506 h 1975365"/>
              <a:gd name="connsiteX11" fmla="*/ 11472015 w 12191999"/>
              <a:gd name="connsiteY11" fmla="*/ 824077 h 1975365"/>
              <a:gd name="connsiteX12" fmla="*/ 12041117 w 12191999"/>
              <a:gd name="connsiteY12" fmla="*/ 499246 h 1975365"/>
              <a:gd name="connsiteX13" fmla="*/ 12191999 w 12191999"/>
              <a:gd name="connsiteY13" fmla="*/ 452495 h 1975365"/>
              <a:gd name="connsiteX14" fmla="*/ 12191999 w 12191999"/>
              <a:gd name="connsiteY14" fmla="*/ 1975365 h 1975365"/>
              <a:gd name="connsiteX15" fmla="*/ 0 w 12191999"/>
              <a:gd name="connsiteY15" fmla="*/ 1975365 h 1975365"/>
              <a:gd name="connsiteX16" fmla="*/ 0 w 12191999"/>
              <a:gd name="connsiteY16" fmla="*/ 373214 h 1975365"/>
              <a:gd name="connsiteX17" fmla="*/ 103466 w 12191999"/>
              <a:gd name="connsiteY17" fmla="*/ 416152 h 1975365"/>
              <a:gd name="connsiteX18" fmla="*/ 712248 w 12191999"/>
              <a:gd name="connsiteY18" fmla="*/ 843689 h 1975365"/>
              <a:gd name="connsiteX19" fmla="*/ 815917 w 12191999"/>
              <a:gd name="connsiteY19" fmla="*/ 961054 h 1975365"/>
              <a:gd name="connsiteX20" fmla="*/ 821465 w 12191999"/>
              <a:gd name="connsiteY20" fmla="*/ 955887 h 1975365"/>
              <a:gd name="connsiteX21" fmla="*/ 2307470 w 12191999"/>
              <a:gd name="connsiteY21" fmla="*/ 434799 h 1975365"/>
              <a:gd name="connsiteX22" fmla="*/ 2932400 w 12191999"/>
              <a:gd name="connsiteY22" fmla="*/ 514784 h 1975365"/>
              <a:gd name="connsiteX23" fmla="*/ 3033353 w 12191999"/>
              <a:gd name="connsiteY23" fmla="*/ 546065 h 1975365"/>
              <a:gd name="connsiteX24" fmla="*/ 3142988 w 12191999"/>
              <a:gd name="connsiteY24" fmla="*/ 443944 h 1975365"/>
              <a:gd name="connsiteX25" fmla="*/ 4408996 w 12191999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1999" h="1975365">
                <a:moveTo>
                  <a:pt x="4408996" y="0"/>
                </a:moveTo>
                <a:cubicBezTo>
                  <a:pt x="4965206" y="0"/>
                  <a:pt x="5462174" y="214716"/>
                  <a:pt x="5790561" y="551581"/>
                </a:cubicBezTo>
                <a:lnTo>
                  <a:pt x="5801495" y="563959"/>
                </a:lnTo>
                <a:lnTo>
                  <a:pt x="5826131" y="553912"/>
                </a:lnTo>
                <a:cubicBezTo>
                  <a:pt x="6040333" y="477212"/>
                  <a:pt x="6275835" y="434799"/>
                  <a:pt x="6523038" y="434799"/>
                </a:cubicBezTo>
                <a:cubicBezTo>
                  <a:pt x="7017445" y="434799"/>
                  <a:pt x="7465046" y="604452"/>
                  <a:pt x="7789046" y="878743"/>
                </a:cubicBezTo>
                <a:lnTo>
                  <a:pt x="7859692" y="944547"/>
                </a:lnTo>
                <a:lnTo>
                  <a:pt x="7890845" y="901137"/>
                </a:lnTo>
                <a:cubicBezTo>
                  <a:pt x="8268504" y="427892"/>
                  <a:pt x="8908064" y="116746"/>
                  <a:pt x="9633465" y="116746"/>
                </a:cubicBezTo>
                <a:cubicBezTo>
                  <a:pt x="10358867" y="116746"/>
                  <a:pt x="10998426" y="427892"/>
                  <a:pt x="11376086" y="901137"/>
                </a:cubicBezTo>
                <a:lnTo>
                  <a:pt x="11381374" y="908506"/>
                </a:lnTo>
                <a:lnTo>
                  <a:pt x="11472015" y="824077"/>
                </a:lnTo>
                <a:cubicBezTo>
                  <a:pt x="11634015" y="686932"/>
                  <a:pt x="11826915" y="575946"/>
                  <a:pt x="12041117" y="499246"/>
                </a:cubicBezTo>
                <a:lnTo>
                  <a:pt x="12191999" y="452495"/>
                </a:lnTo>
                <a:lnTo>
                  <a:pt x="12191999" y="1975365"/>
                </a:lnTo>
                <a:lnTo>
                  <a:pt x="0" y="1975365"/>
                </a:lnTo>
                <a:lnTo>
                  <a:pt x="0" y="373214"/>
                </a:lnTo>
                <a:lnTo>
                  <a:pt x="103466" y="416152"/>
                </a:lnTo>
                <a:cubicBezTo>
                  <a:pt x="337103" y="525156"/>
                  <a:pt x="543613" y="670701"/>
                  <a:pt x="712248" y="843689"/>
                </a:cubicBezTo>
                <a:lnTo>
                  <a:pt x="815917" y="961054"/>
                </a:lnTo>
                <a:lnTo>
                  <a:pt x="821465" y="955887"/>
                </a:lnTo>
                <a:cubicBezTo>
                  <a:pt x="1201766" y="633932"/>
                  <a:pt x="1727148" y="434799"/>
                  <a:pt x="2307470" y="434799"/>
                </a:cubicBezTo>
                <a:cubicBezTo>
                  <a:pt x="2525090" y="434799"/>
                  <a:pt x="2734985" y="462802"/>
                  <a:pt x="2932400" y="514784"/>
                </a:cubicBezTo>
                <a:lnTo>
                  <a:pt x="3033353" y="546065"/>
                </a:lnTo>
                <a:lnTo>
                  <a:pt x="3142988" y="443944"/>
                </a:lnTo>
                <a:cubicBezTo>
                  <a:pt x="3466988" y="169652"/>
                  <a:pt x="3914590" y="0"/>
                  <a:pt x="4408996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7"/>
          <p:cNvSpPr/>
          <p:nvPr/>
        </p:nvSpPr>
        <p:spPr>
          <a:xfrm>
            <a:off x="0" y="4060825"/>
            <a:ext cx="9144000" cy="1082675"/>
          </a:xfrm>
          <a:custGeom>
            <a:avLst/>
            <a:gdLst>
              <a:gd name="connsiteX0" fmla="*/ 3246538 w 12192001"/>
              <a:gd name="connsiteY0" fmla="*/ 0 h 1445191"/>
              <a:gd name="connsiteX1" fmla="*/ 3888381 w 12192001"/>
              <a:gd name="connsiteY1" fmla="*/ 335498 h 1445191"/>
              <a:gd name="connsiteX2" fmla="*/ 3925176 w 12192001"/>
              <a:gd name="connsiteY2" fmla="*/ 402142 h 1445191"/>
              <a:gd name="connsiteX3" fmla="*/ 4047372 w 12192001"/>
              <a:gd name="connsiteY3" fmla="*/ 336937 h 1445191"/>
              <a:gd name="connsiteX4" fmla="*/ 4348662 w 12192001"/>
              <a:gd name="connsiteY4" fmla="*/ 277137 h 1445191"/>
              <a:gd name="connsiteX5" fmla="*/ 4990506 w 12192001"/>
              <a:gd name="connsiteY5" fmla="*/ 612635 h 1445191"/>
              <a:gd name="connsiteX6" fmla="*/ 4990587 w 12192001"/>
              <a:gd name="connsiteY6" fmla="*/ 612785 h 1445191"/>
              <a:gd name="connsiteX7" fmla="*/ 5017399 w 12192001"/>
              <a:gd name="connsiteY7" fmla="*/ 564223 h 1445191"/>
              <a:gd name="connsiteX8" fmla="*/ 5836210 w 12192001"/>
              <a:gd name="connsiteY8" fmla="*/ 136221 h 1445191"/>
              <a:gd name="connsiteX9" fmla="*/ 6306886 w 12192001"/>
              <a:gd name="connsiteY9" fmla="*/ 253387 h 1445191"/>
              <a:gd name="connsiteX10" fmla="*/ 6347988 w 12192001"/>
              <a:gd name="connsiteY10" fmla="*/ 277935 h 1445191"/>
              <a:gd name="connsiteX11" fmla="*/ 6394194 w 12192001"/>
              <a:gd name="connsiteY11" fmla="*/ 222879 h 1445191"/>
              <a:gd name="connsiteX12" fmla="*/ 6941520 w 12192001"/>
              <a:gd name="connsiteY12" fmla="*/ 0 h 1445191"/>
              <a:gd name="connsiteX13" fmla="*/ 7488846 w 12192001"/>
              <a:gd name="connsiteY13" fmla="*/ 222879 h 1445191"/>
              <a:gd name="connsiteX14" fmla="*/ 7529289 w 12192001"/>
              <a:gd name="connsiteY14" fmla="*/ 271069 h 1445191"/>
              <a:gd name="connsiteX15" fmla="*/ 7537925 w 12192001"/>
              <a:gd name="connsiteY15" fmla="*/ 265911 h 1445191"/>
              <a:gd name="connsiteX16" fmla="*/ 8008603 w 12192001"/>
              <a:gd name="connsiteY16" fmla="*/ 148745 h 1445191"/>
              <a:gd name="connsiteX17" fmla="*/ 8755262 w 12192001"/>
              <a:gd name="connsiteY17" fmla="*/ 484217 h 1445191"/>
              <a:gd name="connsiteX18" fmla="*/ 8852685 w 12192001"/>
              <a:gd name="connsiteY18" fmla="*/ 615575 h 1445191"/>
              <a:gd name="connsiteX19" fmla="*/ 8854308 w 12192001"/>
              <a:gd name="connsiteY19" fmla="*/ 612634 h 1445191"/>
              <a:gd name="connsiteX20" fmla="*/ 9496151 w 12192001"/>
              <a:gd name="connsiteY20" fmla="*/ 277136 h 1445191"/>
              <a:gd name="connsiteX21" fmla="*/ 9928922 w 12192001"/>
              <a:gd name="connsiteY21" fmla="*/ 407095 h 1445191"/>
              <a:gd name="connsiteX22" fmla="*/ 9938225 w 12192001"/>
              <a:gd name="connsiteY22" fmla="*/ 414641 h 1445191"/>
              <a:gd name="connsiteX23" fmla="*/ 9981920 w 12192001"/>
              <a:gd name="connsiteY23" fmla="*/ 335498 h 1445191"/>
              <a:gd name="connsiteX24" fmla="*/ 10623763 w 12192001"/>
              <a:gd name="connsiteY24" fmla="*/ 0 h 1445191"/>
              <a:gd name="connsiteX25" fmla="*/ 11265607 w 12192001"/>
              <a:gd name="connsiteY25" fmla="*/ 335498 h 1445191"/>
              <a:gd name="connsiteX26" fmla="*/ 11291202 w 12192001"/>
              <a:gd name="connsiteY26" fmla="*/ 381858 h 1445191"/>
              <a:gd name="connsiteX27" fmla="*/ 11306415 w 12192001"/>
              <a:gd name="connsiteY27" fmla="*/ 369518 h 1445191"/>
              <a:gd name="connsiteX28" fmla="*/ 11739186 w 12192001"/>
              <a:gd name="connsiteY28" fmla="*/ 239559 h 1445191"/>
              <a:gd name="connsiteX29" fmla="*/ 12171956 w 12192001"/>
              <a:gd name="connsiteY29" fmla="*/ 369518 h 1445191"/>
              <a:gd name="connsiteX30" fmla="*/ 12192001 w 12192001"/>
              <a:gd name="connsiteY30" fmla="*/ 385777 h 1445191"/>
              <a:gd name="connsiteX31" fmla="*/ 12192001 w 12192001"/>
              <a:gd name="connsiteY31" fmla="*/ 1445191 h 1445191"/>
              <a:gd name="connsiteX32" fmla="*/ 0 w 12192001"/>
              <a:gd name="connsiteY32" fmla="*/ 1445191 h 1445191"/>
              <a:gd name="connsiteX33" fmla="*/ 0 w 12192001"/>
              <a:gd name="connsiteY33" fmla="*/ 160691 h 1445191"/>
              <a:gd name="connsiteX34" fmla="*/ 41876 w 12192001"/>
              <a:gd name="connsiteY34" fmla="*/ 184935 h 1445191"/>
              <a:gd name="connsiteX35" fmla="*/ 134451 w 12192001"/>
              <a:gd name="connsiteY35" fmla="*/ 253847 h 1445191"/>
              <a:gd name="connsiteX36" fmla="*/ 135221 w 12192001"/>
              <a:gd name="connsiteY36" fmla="*/ 253387 h 1445191"/>
              <a:gd name="connsiteX37" fmla="*/ 605900 w 12192001"/>
              <a:gd name="connsiteY37" fmla="*/ 136221 h 1445191"/>
              <a:gd name="connsiteX38" fmla="*/ 1450394 w 12192001"/>
              <a:gd name="connsiteY38" fmla="*/ 603610 h 1445191"/>
              <a:gd name="connsiteX39" fmla="*/ 1457193 w 12192001"/>
              <a:gd name="connsiteY39" fmla="*/ 617070 h 1445191"/>
              <a:gd name="connsiteX40" fmla="*/ 1531063 w 12192001"/>
              <a:gd name="connsiteY40" fmla="*/ 529051 h 1445191"/>
              <a:gd name="connsiteX41" fmla="*/ 2118933 w 12192001"/>
              <a:gd name="connsiteY41" fmla="*/ 289663 h 1445191"/>
              <a:gd name="connsiteX42" fmla="*/ 2532753 w 12192001"/>
              <a:gd name="connsiteY42" fmla="*/ 397949 h 1445191"/>
              <a:gd name="connsiteX43" fmla="*/ 2559976 w 12192001"/>
              <a:gd name="connsiteY43" fmla="*/ 416495 h 1445191"/>
              <a:gd name="connsiteX44" fmla="*/ 2604696 w 12192001"/>
              <a:gd name="connsiteY44" fmla="*/ 335498 h 1445191"/>
              <a:gd name="connsiteX45" fmla="*/ 3246538 w 12192001"/>
              <a:gd name="connsiteY4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2192001" h="1445191">
                <a:moveTo>
                  <a:pt x="3246538" y="0"/>
                </a:moveTo>
                <a:cubicBezTo>
                  <a:pt x="3513718" y="0"/>
                  <a:pt x="3749281" y="133083"/>
                  <a:pt x="3888381" y="335498"/>
                </a:cubicBezTo>
                <a:lnTo>
                  <a:pt x="3925176" y="402142"/>
                </a:lnTo>
                <a:lnTo>
                  <a:pt x="4047372" y="336937"/>
                </a:lnTo>
                <a:cubicBezTo>
                  <a:pt x="4139977" y="298430"/>
                  <a:pt x="4241791" y="277137"/>
                  <a:pt x="4348662" y="277137"/>
                </a:cubicBezTo>
                <a:cubicBezTo>
                  <a:pt x="4615842" y="277137"/>
                  <a:pt x="4851406" y="410220"/>
                  <a:pt x="4990506" y="612635"/>
                </a:cubicBezTo>
                <a:lnTo>
                  <a:pt x="4990587" y="612785"/>
                </a:lnTo>
                <a:lnTo>
                  <a:pt x="5017399" y="564223"/>
                </a:lnTo>
                <a:cubicBezTo>
                  <a:pt x="5194852" y="305997"/>
                  <a:pt x="5495363" y="136221"/>
                  <a:pt x="5836210" y="136221"/>
                </a:cubicBezTo>
                <a:cubicBezTo>
                  <a:pt x="6006632" y="136221"/>
                  <a:pt x="6166972" y="178665"/>
                  <a:pt x="6306886" y="253387"/>
                </a:cubicBezTo>
                <a:lnTo>
                  <a:pt x="6347988" y="277935"/>
                </a:lnTo>
                <a:lnTo>
                  <a:pt x="6394194" y="222879"/>
                </a:lnTo>
                <a:cubicBezTo>
                  <a:pt x="6534266" y="85173"/>
                  <a:pt x="6727776" y="0"/>
                  <a:pt x="6941520" y="0"/>
                </a:cubicBezTo>
                <a:cubicBezTo>
                  <a:pt x="7155263" y="0"/>
                  <a:pt x="7348773" y="85173"/>
                  <a:pt x="7488846" y="222879"/>
                </a:cubicBezTo>
                <a:lnTo>
                  <a:pt x="7529289" y="271069"/>
                </a:lnTo>
                <a:lnTo>
                  <a:pt x="7537925" y="265911"/>
                </a:lnTo>
                <a:cubicBezTo>
                  <a:pt x="7677840" y="191189"/>
                  <a:pt x="7838181" y="148745"/>
                  <a:pt x="8008603" y="148745"/>
                </a:cubicBezTo>
                <a:cubicBezTo>
                  <a:pt x="8306843" y="148745"/>
                  <a:pt x="8574203" y="278730"/>
                  <a:pt x="8755262" y="484217"/>
                </a:cubicBezTo>
                <a:lnTo>
                  <a:pt x="8852685" y="615575"/>
                </a:lnTo>
                <a:lnTo>
                  <a:pt x="8854308" y="612634"/>
                </a:lnTo>
                <a:cubicBezTo>
                  <a:pt x="8993408" y="410219"/>
                  <a:pt x="9228971" y="277136"/>
                  <a:pt x="9496151" y="277136"/>
                </a:cubicBezTo>
                <a:cubicBezTo>
                  <a:pt x="9656459" y="277136"/>
                  <a:pt x="9805385" y="325046"/>
                  <a:pt x="9928922" y="407095"/>
                </a:cubicBezTo>
                <a:lnTo>
                  <a:pt x="9938225" y="414641"/>
                </a:lnTo>
                <a:lnTo>
                  <a:pt x="9981920" y="335498"/>
                </a:lnTo>
                <a:cubicBezTo>
                  <a:pt x="10121021" y="133083"/>
                  <a:pt x="10356583" y="0"/>
                  <a:pt x="10623763" y="0"/>
                </a:cubicBezTo>
                <a:cubicBezTo>
                  <a:pt x="10890944" y="0"/>
                  <a:pt x="11126506" y="133083"/>
                  <a:pt x="11265607" y="335498"/>
                </a:cubicBezTo>
                <a:lnTo>
                  <a:pt x="11291202" y="381858"/>
                </a:lnTo>
                <a:lnTo>
                  <a:pt x="11306415" y="369518"/>
                </a:lnTo>
                <a:cubicBezTo>
                  <a:pt x="11429952" y="287469"/>
                  <a:pt x="11578878" y="239559"/>
                  <a:pt x="11739186" y="239559"/>
                </a:cubicBezTo>
                <a:cubicBezTo>
                  <a:pt x="11899494" y="239559"/>
                  <a:pt x="12048420" y="287469"/>
                  <a:pt x="12171956" y="369518"/>
                </a:cubicBezTo>
                <a:lnTo>
                  <a:pt x="12192001" y="385777"/>
                </a:lnTo>
                <a:lnTo>
                  <a:pt x="12192001" y="1445191"/>
                </a:lnTo>
                <a:lnTo>
                  <a:pt x="0" y="1445191"/>
                </a:lnTo>
                <a:lnTo>
                  <a:pt x="0" y="160691"/>
                </a:lnTo>
                <a:lnTo>
                  <a:pt x="41876" y="184935"/>
                </a:lnTo>
                <a:lnTo>
                  <a:pt x="134451" y="253847"/>
                </a:lnTo>
                <a:lnTo>
                  <a:pt x="135221" y="253387"/>
                </a:lnTo>
                <a:cubicBezTo>
                  <a:pt x="275136" y="178665"/>
                  <a:pt x="435476" y="136221"/>
                  <a:pt x="605900" y="136221"/>
                </a:cubicBezTo>
                <a:cubicBezTo>
                  <a:pt x="963788" y="136221"/>
                  <a:pt x="1277208" y="323399"/>
                  <a:pt x="1450394" y="603610"/>
                </a:cubicBezTo>
                <a:lnTo>
                  <a:pt x="1457193" y="617070"/>
                </a:lnTo>
                <a:lnTo>
                  <a:pt x="1531063" y="529051"/>
                </a:lnTo>
                <a:cubicBezTo>
                  <a:pt x="1681511" y="381145"/>
                  <a:pt x="1889354" y="289663"/>
                  <a:pt x="2118933" y="289663"/>
                </a:cubicBezTo>
                <a:cubicBezTo>
                  <a:pt x="2269592" y="289663"/>
                  <a:pt x="2410892" y="329061"/>
                  <a:pt x="2532753" y="397949"/>
                </a:cubicBezTo>
                <a:lnTo>
                  <a:pt x="2559976" y="416495"/>
                </a:lnTo>
                <a:lnTo>
                  <a:pt x="2604696" y="335498"/>
                </a:lnTo>
                <a:cubicBezTo>
                  <a:pt x="2743795" y="133083"/>
                  <a:pt x="2979358" y="0"/>
                  <a:pt x="3246538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: 形状 8"/>
          <p:cNvSpPr/>
          <p:nvPr/>
        </p:nvSpPr>
        <p:spPr>
          <a:xfrm>
            <a:off x="0" y="4294188"/>
            <a:ext cx="9144000" cy="849312"/>
          </a:xfrm>
          <a:custGeom>
            <a:avLst/>
            <a:gdLst>
              <a:gd name="connsiteX0" fmla="*/ 4783442 w 12192001"/>
              <a:gd name="connsiteY0" fmla="*/ 0 h 1133339"/>
              <a:gd name="connsiteX1" fmla="*/ 5390536 w 12192001"/>
              <a:gd name="connsiteY1" fmla="*/ 268294 h 1133339"/>
              <a:gd name="connsiteX2" fmla="*/ 5418659 w 12192001"/>
              <a:gd name="connsiteY2" fmla="*/ 311359 h 1133339"/>
              <a:gd name="connsiteX3" fmla="*/ 5445718 w 12192001"/>
              <a:gd name="connsiteY3" fmla="*/ 309092 h 1133339"/>
              <a:gd name="connsiteX4" fmla="*/ 5966086 w 12192001"/>
              <a:gd name="connsiteY4" fmla="*/ 539058 h 1133339"/>
              <a:gd name="connsiteX5" fmla="*/ 5998471 w 12192001"/>
              <a:gd name="connsiteY5" fmla="*/ 588645 h 1133339"/>
              <a:gd name="connsiteX6" fmla="*/ 6084786 w 12192001"/>
              <a:gd name="connsiteY6" fmla="*/ 549703 h 1133339"/>
              <a:gd name="connsiteX7" fmla="*/ 6329055 w 12192001"/>
              <a:gd name="connsiteY7" fmla="*/ 508714 h 1133339"/>
              <a:gd name="connsiteX8" fmla="*/ 6382291 w 12192001"/>
              <a:gd name="connsiteY8" fmla="*/ 512618 h 1133339"/>
              <a:gd name="connsiteX9" fmla="*/ 6419886 w 12192001"/>
              <a:gd name="connsiteY9" fmla="*/ 474742 h 1133339"/>
              <a:gd name="connsiteX10" fmla="*/ 6863627 w 12192001"/>
              <a:gd name="connsiteY10" fmla="*/ 321971 h 1133339"/>
              <a:gd name="connsiteX11" fmla="*/ 7107895 w 12192001"/>
              <a:gd name="connsiteY11" fmla="*/ 362960 h 1133339"/>
              <a:gd name="connsiteX12" fmla="*/ 7202810 w 12192001"/>
              <a:gd name="connsiteY12" fmla="*/ 405780 h 1133339"/>
              <a:gd name="connsiteX13" fmla="*/ 7213903 w 12192001"/>
              <a:gd name="connsiteY13" fmla="*/ 398172 h 1133339"/>
              <a:gd name="connsiteX14" fmla="*/ 7564766 w 12192001"/>
              <a:gd name="connsiteY14" fmla="*/ 309092 h 1133339"/>
              <a:gd name="connsiteX15" fmla="*/ 8008506 w 12192001"/>
              <a:gd name="connsiteY15" fmla="*/ 461863 h 1133339"/>
              <a:gd name="connsiteX16" fmla="*/ 8052822 w 12192001"/>
              <a:gd name="connsiteY16" fmla="*/ 506507 h 1133339"/>
              <a:gd name="connsiteX17" fmla="*/ 8060557 w 12192001"/>
              <a:gd name="connsiteY17" fmla="*/ 501203 h 1133339"/>
              <a:gd name="connsiteX18" fmla="*/ 8411422 w 12192001"/>
              <a:gd name="connsiteY18" fmla="*/ 412123 h 1133339"/>
              <a:gd name="connsiteX19" fmla="*/ 8989649 w 12192001"/>
              <a:gd name="connsiteY19" fmla="*/ 730689 h 1133339"/>
              <a:gd name="connsiteX20" fmla="*/ 8994011 w 12192001"/>
              <a:gd name="connsiteY20" fmla="*/ 742369 h 1133339"/>
              <a:gd name="connsiteX21" fmla="*/ 9000624 w 12192001"/>
              <a:gd name="connsiteY21" fmla="*/ 732242 h 1133339"/>
              <a:gd name="connsiteX22" fmla="*/ 9520993 w 12192001"/>
              <a:gd name="connsiteY22" fmla="*/ 502276 h 1133339"/>
              <a:gd name="connsiteX23" fmla="*/ 9736762 w 12192001"/>
              <a:gd name="connsiteY23" fmla="*/ 533926 h 1133339"/>
              <a:gd name="connsiteX24" fmla="*/ 9822666 w 12192001"/>
              <a:gd name="connsiteY24" fmla="*/ 567236 h 1133339"/>
              <a:gd name="connsiteX25" fmla="*/ 9849091 w 12192001"/>
              <a:gd name="connsiteY25" fmla="*/ 526771 h 1133339"/>
              <a:gd name="connsiteX26" fmla="*/ 10216623 w 12192001"/>
              <a:gd name="connsiteY26" fmla="*/ 364348 h 1133339"/>
              <a:gd name="connsiteX27" fmla="*/ 10584155 w 12192001"/>
              <a:gd name="connsiteY27" fmla="*/ 526771 h 1133339"/>
              <a:gd name="connsiteX28" fmla="*/ 10607270 w 12192001"/>
              <a:gd name="connsiteY28" fmla="*/ 562169 h 1133339"/>
              <a:gd name="connsiteX29" fmla="*/ 10634903 w 12192001"/>
              <a:gd name="connsiteY29" fmla="*/ 549703 h 1133339"/>
              <a:gd name="connsiteX30" fmla="*/ 10879171 w 12192001"/>
              <a:gd name="connsiteY30" fmla="*/ 508714 h 1133339"/>
              <a:gd name="connsiteX31" fmla="*/ 11415862 w 12192001"/>
              <a:gd name="connsiteY31" fmla="*/ 759843 h 1133339"/>
              <a:gd name="connsiteX32" fmla="*/ 11427708 w 12192001"/>
              <a:gd name="connsiteY32" fmla="*/ 779672 h 1133339"/>
              <a:gd name="connsiteX33" fmla="*/ 11443598 w 12192001"/>
              <a:gd name="connsiteY33" fmla="*/ 737128 h 1133339"/>
              <a:gd name="connsiteX34" fmla="*/ 12021824 w 12192001"/>
              <a:gd name="connsiteY34" fmla="*/ 418562 h 1133339"/>
              <a:gd name="connsiteX35" fmla="*/ 12148296 w 12192001"/>
              <a:gd name="connsiteY35" fmla="*/ 429159 h 1133339"/>
              <a:gd name="connsiteX36" fmla="*/ 12192001 w 12192001"/>
              <a:gd name="connsiteY36" fmla="*/ 440435 h 1133339"/>
              <a:gd name="connsiteX37" fmla="*/ 12192001 w 12192001"/>
              <a:gd name="connsiteY37" fmla="*/ 1133339 h 1133339"/>
              <a:gd name="connsiteX38" fmla="*/ 0 w 12192001"/>
              <a:gd name="connsiteY38" fmla="*/ 1133339 h 1133339"/>
              <a:gd name="connsiteX39" fmla="*/ 0 w 12192001"/>
              <a:gd name="connsiteY39" fmla="*/ 510365 h 1133339"/>
              <a:gd name="connsiteX40" fmla="*/ 22512 w 12192001"/>
              <a:gd name="connsiteY40" fmla="*/ 508714 h 1133339"/>
              <a:gd name="connsiteX41" fmla="*/ 497027 w 12192001"/>
              <a:gd name="connsiteY41" fmla="*/ 688964 h 1133339"/>
              <a:gd name="connsiteX42" fmla="*/ 501680 w 12192001"/>
              <a:gd name="connsiteY42" fmla="*/ 694269 h 1133339"/>
              <a:gd name="connsiteX43" fmla="*/ 518573 w 12192001"/>
              <a:gd name="connsiteY43" fmla="*/ 668401 h 1133339"/>
              <a:gd name="connsiteX44" fmla="*/ 1083912 w 12192001"/>
              <a:gd name="connsiteY44" fmla="*/ 418562 h 1133339"/>
              <a:gd name="connsiteX45" fmla="*/ 1349289 w 12192001"/>
              <a:gd name="connsiteY45" fmla="*/ 463094 h 1133339"/>
              <a:gd name="connsiteX46" fmla="*/ 1420528 w 12192001"/>
              <a:gd name="connsiteY46" fmla="*/ 495232 h 1133339"/>
              <a:gd name="connsiteX47" fmla="*/ 1453652 w 12192001"/>
              <a:gd name="connsiteY47" fmla="*/ 461863 h 1133339"/>
              <a:gd name="connsiteX48" fmla="*/ 1897391 w 12192001"/>
              <a:gd name="connsiteY48" fmla="*/ 309092 h 1133339"/>
              <a:gd name="connsiteX49" fmla="*/ 2141659 w 12192001"/>
              <a:gd name="connsiteY49" fmla="*/ 350081 h 1133339"/>
              <a:gd name="connsiteX50" fmla="*/ 2242051 w 12192001"/>
              <a:gd name="connsiteY50" fmla="*/ 395372 h 1133339"/>
              <a:gd name="connsiteX51" fmla="*/ 2306042 w 12192001"/>
              <a:gd name="connsiteY51" fmla="*/ 366503 h 1133339"/>
              <a:gd name="connsiteX52" fmla="*/ 2571419 w 12192001"/>
              <a:gd name="connsiteY52" fmla="*/ 321971 h 1133339"/>
              <a:gd name="connsiteX53" fmla="*/ 3199618 w 12192001"/>
              <a:gd name="connsiteY53" fmla="*/ 668067 h 1133339"/>
              <a:gd name="connsiteX54" fmla="*/ 3225139 w 12192001"/>
              <a:gd name="connsiteY54" fmla="*/ 736404 h 1133339"/>
              <a:gd name="connsiteX55" fmla="*/ 3242934 w 12192001"/>
              <a:gd name="connsiteY55" fmla="*/ 731813 h 1133339"/>
              <a:gd name="connsiteX56" fmla="*/ 3369406 w 12192001"/>
              <a:gd name="connsiteY56" fmla="*/ 721216 h 1133339"/>
              <a:gd name="connsiteX57" fmla="*/ 3391102 w 12192001"/>
              <a:gd name="connsiteY57" fmla="*/ 722353 h 1133339"/>
              <a:gd name="connsiteX58" fmla="*/ 3426468 w 12192001"/>
              <a:gd name="connsiteY58" fmla="*/ 627658 h 1133339"/>
              <a:gd name="connsiteX59" fmla="*/ 4004695 w 12192001"/>
              <a:gd name="connsiteY59" fmla="*/ 309092 h 1133339"/>
              <a:gd name="connsiteX60" fmla="*/ 4131167 w 12192001"/>
              <a:gd name="connsiteY60" fmla="*/ 319689 h 1133339"/>
              <a:gd name="connsiteX61" fmla="*/ 4141105 w 12192001"/>
              <a:gd name="connsiteY61" fmla="*/ 322253 h 1133339"/>
              <a:gd name="connsiteX62" fmla="*/ 4176342 w 12192001"/>
              <a:gd name="connsiteY62" fmla="*/ 268294 h 1133339"/>
              <a:gd name="connsiteX63" fmla="*/ 4783442 w 12192001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1" h="1133339">
                <a:moveTo>
                  <a:pt x="4783442" y="0"/>
                </a:moveTo>
                <a:cubicBezTo>
                  <a:pt x="5036157" y="0"/>
                  <a:pt x="5258967" y="106424"/>
                  <a:pt x="5390536" y="268294"/>
                </a:cubicBezTo>
                <a:lnTo>
                  <a:pt x="5418659" y="311359"/>
                </a:lnTo>
                <a:lnTo>
                  <a:pt x="5445718" y="309092"/>
                </a:lnTo>
                <a:cubicBezTo>
                  <a:pt x="5662331" y="309092"/>
                  <a:pt x="5853314" y="400313"/>
                  <a:pt x="5966086" y="539058"/>
                </a:cubicBezTo>
                <a:lnTo>
                  <a:pt x="5998471" y="588645"/>
                </a:lnTo>
                <a:lnTo>
                  <a:pt x="6084786" y="549703"/>
                </a:lnTo>
                <a:cubicBezTo>
                  <a:pt x="6159865" y="523309"/>
                  <a:pt x="6242409" y="508714"/>
                  <a:pt x="6329055" y="508714"/>
                </a:cubicBezTo>
                <a:lnTo>
                  <a:pt x="6382291" y="512618"/>
                </a:lnTo>
                <a:lnTo>
                  <a:pt x="6419886" y="474742"/>
                </a:lnTo>
                <a:cubicBezTo>
                  <a:pt x="6533449" y="380352"/>
                  <a:pt x="6690336" y="321971"/>
                  <a:pt x="6863627" y="321971"/>
                </a:cubicBezTo>
                <a:cubicBezTo>
                  <a:pt x="6950273" y="321971"/>
                  <a:pt x="7032817" y="336566"/>
                  <a:pt x="7107895" y="362960"/>
                </a:cubicBezTo>
                <a:lnTo>
                  <a:pt x="7202810" y="405780"/>
                </a:lnTo>
                <a:lnTo>
                  <a:pt x="7213903" y="398172"/>
                </a:lnTo>
                <a:cubicBezTo>
                  <a:pt x="7314059" y="341931"/>
                  <a:pt x="7434800" y="309092"/>
                  <a:pt x="7564766" y="309092"/>
                </a:cubicBezTo>
                <a:cubicBezTo>
                  <a:pt x="7738057" y="309092"/>
                  <a:pt x="7894943" y="367473"/>
                  <a:pt x="8008506" y="461863"/>
                </a:cubicBezTo>
                <a:lnTo>
                  <a:pt x="8052822" y="506507"/>
                </a:lnTo>
                <a:lnTo>
                  <a:pt x="8060557" y="501203"/>
                </a:lnTo>
                <a:cubicBezTo>
                  <a:pt x="8160713" y="444962"/>
                  <a:pt x="8281454" y="412123"/>
                  <a:pt x="8411422" y="412123"/>
                </a:cubicBezTo>
                <a:cubicBezTo>
                  <a:pt x="8671358" y="412123"/>
                  <a:pt x="8894382" y="543481"/>
                  <a:pt x="8989649" y="730689"/>
                </a:cubicBezTo>
                <a:lnTo>
                  <a:pt x="8994011" y="742369"/>
                </a:lnTo>
                <a:lnTo>
                  <a:pt x="9000624" y="732242"/>
                </a:lnTo>
                <a:cubicBezTo>
                  <a:pt x="9113399" y="593497"/>
                  <a:pt x="9304380" y="502276"/>
                  <a:pt x="9520993" y="502276"/>
                </a:cubicBezTo>
                <a:cubicBezTo>
                  <a:pt x="9596808" y="502276"/>
                  <a:pt x="9669483" y="513450"/>
                  <a:pt x="9736762" y="533926"/>
                </a:cubicBezTo>
                <a:lnTo>
                  <a:pt x="9822666" y="567236"/>
                </a:lnTo>
                <a:lnTo>
                  <a:pt x="9849091" y="526771"/>
                </a:lnTo>
                <a:cubicBezTo>
                  <a:pt x="9928743" y="428776"/>
                  <a:pt x="10063630" y="364348"/>
                  <a:pt x="10216623" y="364348"/>
                </a:cubicBezTo>
                <a:cubicBezTo>
                  <a:pt x="10369615" y="364348"/>
                  <a:pt x="10504503" y="428776"/>
                  <a:pt x="10584155" y="526771"/>
                </a:cubicBezTo>
                <a:lnTo>
                  <a:pt x="10607270" y="562169"/>
                </a:lnTo>
                <a:lnTo>
                  <a:pt x="10634903" y="549703"/>
                </a:lnTo>
                <a:cubicBezTo>
                  <a:pt x="10709981" y="523309"/>
                  <a:pt x="10792525" y="508714"/>
                  <a:pt x="10879171" y="508714"/>
                </a:cubicBezTo>
                <a:cubicBezTo>
                  <a:pt x="11106615" y="508714"/>
                  <a:pt x="11305799" y="609285"/>
                  <a:pt x="11415862" y="759843"/>
                </a:cubicBezTo>
                <a:lnTo>
                  <a:pt x="11427708" y="779672"/>
                </a:lnTo>
                <a:lnTo>
                  <a:pt x="11443598" y="737128"/>
                </a:lnTo>
                <a:cubicBezTo>
                  <a:pt x="11538863" y="549920"/>
                  <a:pt x="11761888" y="418562"/>
                  <a:pt x="12021824" y="418562"/>
                </a:cubicBezTo>
                <a:cubicBezTo>
                  <a:pt x="12065147" y="418562"/>
                  <a:pt x="12107444" y="422211"/>
                  <a:pt x="12148296" y="429159"/>
                </a:cubicBezTo>
                <a:lnTo>
                  <a:pt x="12192001" y="440435"/>
                </a:lnTo>
                <a:lnTo>
                  <a:pt x="12192001" y="1133339"/>
                </a:lnTo>
                <a:lnTo>
                  <a:pt x="0" y="1133339"/>
                </a:lnTo>
                <a:lnTo>
                  <a:pt x="0" y="510365"/>
                </a:lnTo>
                <a:lnTo>
                  <a:pt x="22512" y="508714"/>
                </a:lnTo>
                <a:cubicBezTo>
                  <a:pt x="212048" y="508714"/>
                  <a:pt x="381960" y="578555"/>
                  <a:pt x="497027" y="688964"/>
                </a:cubicBezTo>
                <a:lnTo>
                  <a:pt x="501680" y="694269"/>
                </a:lnTo>
                <a:lnTo>
                  <a:pt x="518573" y="668401"/>
                </a:lnTo>
                <a:cubicBezTo>
                  <a:pt x="641094" y="517666"/>
                  <a:pt x="848579" y="418562"/>
                  <a:pt x="1083912" y="418562"/>
                </a:cubicBezTo>
                <a:cubicBezTo>
                  <a:pt x="1178045" y="418562"/>
                  <a:pt x="1267722" y="434418"/>
                  <a:pt x="1349289" y="463094"/>
                </a:cubicBezTo>
                <a:lnTo>
                  <a:pt x="1420528" y="495232"/>
                </a:lnTo>
                <a:lnTo>
                  <a:pt x="1453652" y="461863"/>
                </a:lnTo>
                <a:cubicBezTo>
                  <a:pt x="1567215" y="367473"/>
                  <a:pt x="1724100" y="309092"/>
                  <a:pt x="1897391" y="309092"/>
                </a:cubicBezTo>
                <a:cubicBezTo>
                  <a:pt x="1984036" y="309092"/>
                  <a:pt x="2066580" y="323687"/>
                  <a:pt x="2141659" y="350081"/>
                </a:cubicBezTo>
                <a:lnTo>
                  <a:pt x="2242051" y="395372"/>
                </a:lnTo>
                <a:lnTo>
                  <a:pt x="2306042" y="366503"/>
                </a:lnTo>
                <a:cubicBezTo>
                  <a:pt x="2387609" y="337827"/>
                  <a:pt x="2477286" y="321971"/>
                  <a:pt x="2571419" y="321971"/>
                </a:cubicBezTo>
                <a:cubicBezTo>
                  <a:pt x="2853820" y="321971"/>
                  <a:pt x="3096119" y="464681"/>
                  <a:pt x="3199618" y="668067"/>
                </a:cubicBezTo>
                <a:lnTo>
                  <a:pt x="3225139" y="736404"/>
                </a:lnTo>
                <a:lnTo>
                  <a:pt x="3242934" y="731813"/>
                </a:lnTo>
                <a:cubicBezTo>
                  <a:pt x="3283786" y="724865"/>
                  <a:pt x="3326083" y="721216"/>
                  <a:pt x="3369406" y="721216"/>
                </a:cubicBezTo>
                <a:lnTo>
                  <a:pt x="3391102" y="722353"/>
                </a:lnTo>
                <a:lnTo>
                  <a:pt x="3426468" y="627658"/>
                </a:lnTo>
                <a:cubicBezTo>
                  <a:pt x="3521734" y="440450"/>
                  <a:pt x="3744758" y="309092"/>
                  <a:pt x="4004695" y="309092"/>
                </a:cubicBezTo>
                <a:cubicBezTo>
                  <a:pt x="4048018" y="309092"/>
                  <a:pt x="4090315" y="312741"/>
                  <a:pt x="4131167" y="319689"/>
                </a:cubicBezTo>
                <a:lnTo>
                  <a:pt x="4141105" y="322253"/>
                </a:lnTo>
                <a:lnTo>
                  <a:pt x="4176342" y="268294"/>
                </a:lnTo>
                <a:cubicBezTo>
                  <a:pt x="4307913" y="106424"/>
                  <a:pt x="4530723" y="0"/>
                  <a:pt x="4783442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6" name="任意多边形 19"/>
          <p:cNvSpPr/>
          <p:nvPr/>
        </p:nvSpPr>
        <p:spPr>
          <a:xfrm rot="20700000" flipH="1">
            <a:off x="5864225" y="546100"/>
            <a:ext cx="887413" cy="458788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12337" y="1993881"/>
            <a:ext cx="4136159" cy="56784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212337" y="2589590"/>
            <a:ext cx="4136159" cy="31854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600FE-BD60-4430-AD99-EA32C9C2DAF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8349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628C6-9AEA-45A1-A14F-93A411FB85C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801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66082" y="273845"/>
            <a:ext cx="5814218" cy="994172"/>
          </a:xfrm>
        </p:spPr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308721"/>
            <a:ext cx="3868340" cy="61793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961707"/>
            <a:ext cx="3868340" cy="2680541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308721"/>
            <a:ext cx="3887391" cy="61793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1961707"/>
            <a:ext cx="3887391" cy="2680541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C680F-2B4D-4CBA-9548-71892691A56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1390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5"/>
          <p:cNvGrpSpPr>
            <a:grpSpLocks/>
          </p:cNvGrpSpPr>
          <p:nvPr/>
        </p:nvGrpSpPr>
        <p:grpSpPr bwMode="auto">
          <a:xfrm>
            <a:off x="1143000" y="2465388"/>
            <a:ext cx="1173163" cy="201612"/>
            <a:chOff x="580290" y="3288314"/>
            <a:chExt cx="1172059" cy="267237"/>
          </a:xfrm>
        </p:grpSpPr>
        <p:sp>
          <p:nvSpPr>
            <p:cNvPr id="5" name="椭圆 4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6" name="椭圆 5"/>
            <p:cNvSpPr/>
            <p:nvPr/>
          </p:nvSpPr>
          <p:spPr>
            <a:xfrm rot="10800000">
              <a:off x="1173456" y="3321982"/>
              <a:ext cx="199837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619124" y="3355649"/>
              <a:ext cx="13322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8" name="组合 9"/>
          <p:cNvGrpSpPr>
            <a:grpSpLocks/>
          </p:cNvGrpSpPr>
          <p:nvPr/>
        </p:nvGrpSpPr>
        <p:grpSpPr bwMode="auto">
          <a:xfrm flipH="1">
            <a:off x="6815138" y="2471738"/>
            <a:ext cx="1171575" cy="200025"/>
            <a:chOff x="580290" y="3288314"/>
            <a:chExt cx="1172059" cy="267237"/>
          </a:xfrm>
        </p:grpSpPr>
        <p:sp>
          <p:nvSpPr>
            <p:cNvPr id="9" name="椭圆 8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0" name="椭圆 9"/>
            <p:cNvSpPr/>
            <p:nvPr/>
          </p:nvSpPr>
          <p:spPr>
            <a:xfrm rot="10800000">
              <a:off x="1172673" y="3322249"/>
              <a:ext cx="201695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0"/>
            <p:cNvSpPr/>
            <p:nvPr/>
          </p:nvSpPr>
          <p:spPr>
            <a:xfrm rot="10800000">
              <a:off x="1618944" y="3354062"/>
              <a:ext cx="13340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2" name="任意多边形: 形状 13"/>
          <p:cNvSpPr/>
          <p:nvPr/>
        </p:nvSpPr>
        <p:spPr>
          <a:xfrm>
            <a:off x="0" y="3665538"/>
            <a:ext cx="9144000" cy="1477962"/>
          </a:xfrm>
          <a:custGeom>
            <a:avLst/>
            <a:gdLst>
              <a:gd name="connsiteX0" fmla="*/ 4761693 w 12192001"/>
              <a:gd name="connsiteY0" fmla="*/ 0 h 1975365"/>
              <a:gd name="connsiteX1" fmla="*/ 6041005 w 12192001"/>
              <a:gd name="connsiteY1" fmla="*/ 551581 h 1975365"/>
              <a:gd name="connsiteX2" fmla="*/ 6051129 w 12192001"/>
              <a:gd name="connsiteY2" fmla="*/ 563959 h 1975365"/>
              <a:gd name="connsiteX3" fmla="*/ 6073942 w 12192001"/>
              <a:gd name="connsiteY3" fmla="*/ 553912 h 1975365"/>
              <a:gd name="connsiteX4" fmla="*/ 6719270 w 12192001"/>
              <a:gd name="connsiteY4" fmla="*/ 434799 h 1975365"/>
              <a:gd name="connsiteX5" fmla="*/ 7891577 w 12192001"/>
              <a:gd name="connsiteY5" fmla="*/ 878743 h 1975365"/>
              <a:gd name="connsiteX6" fmla="*/ 7956994 w 12192001"/>
              <a:gd name="connsiteY6" fmla="*/ 944547 h 1975365"/>
              <a:gd name="connsiteX7" fmla="*/ 7985842 w 12192001"/>
              <a:gd name="connsiteY7" fmla="*/ 901137 h 1975365"/>
              <a:gd name="connsiteX8" fmla="*/ 9599486 w 12192001"/>
              <a:gd name="connsiteY8" fmla="*/ 116746 h 1975365"/>
              <a:gd name="connsiteX9" fmla="*/ 11213130 w 12192001"/>
              <a:gd name="connsiteY9" fmla="*/ 901137 h 1975365"/>
              <a:gd name="connsiteX10" fmla="*/ 11218027 w 12192001"/>
              <a:gd name="connsiteY10" fmla="*/ 908506 h 1975365"/>
              <a:gd name="connsiteX11" fmla="*/ 11301959 w 12192001"/>
              <a:gd name="connsiteY11" fmla="*/ 824077 h 1975365"/>
              <a:gd name="connsiteX12" fmla="*/ 12140144 w 12192001"/>
              <a:gd name="connsiteY12" fmla="*/ 410927 h 1975365"/>
              <a:gd name="connsiteX13" fmla="*/ 12192001 w 12192001"/>
              <a:gd name="connsiteY13" fmla="*/ 403692 h 1975365"/>
              <a:gd name="connsiteX14" fmla="*/ 12192001 w 12192001"/>
              <a:gd name="connsiteY14" fmla="*/ 1975365 h 1975365"/>
              <a:gd name="connsiteX15" fmla="*/ 0 w 12192001"/>
              <a:gd name="connsiteY15" fmla="*/ 1975365 h 1975365"/>
              <a:gd name="connsiteX16" fmla="*/ 0 w 12192001"/>
              <a:gd name="connsiteY16" fmla="*/ 204727 h 1975365"/>
              <a:gd name="connsiteX17" fmla="*/ 60384 w 12192001"/>
              <a:gd name="connsiteY17" fmla="*/ 207862 h 1975365"/>
              <a:gd name="connsiteX18" fmla="*/ 1338550 w 12192001"/>
              <a:gd name="connsiteY18" fmla="*/ 843689 h 1975365"/>
              <a:gd name="connsiteX19" fmla="*/ 1434547 w 12192001"/>
              <a:gd name="connsiteY19" fmla="*/ 961054 h 1975365"/>
              <a:gd name="connsiteX20" fmla="*/ 1439685 w 12192001"/>
              <a:gd name="connsiteY20" fmla="*/ 955887 h 1975365"/>
              <a:gd name="connsiteX21" fmla="*/ 2815706 w 12192001"/>
              <a:gd name="connsiteY21" fmla="*/ 434799 h 1975365"/>
              <a:gd name="connsiteX22" fmla="*/ 3394383 w 12192001"/>
              <a:gd name="connsiteY22" fmla="*/ 514784 h 1975365"/>
              <a:gd name="connsiteX23" fmla="*/ 3487865 w 12192001"/>
              <a:gd name="connsiteY23" fmla="*/ 546065 h 1975365"/>
              <a:gd name="connsiteX24" fmla="*/ 3589385 w 12192001"/>
              <a:gd name="connsiteY24" fmla="*/ 443944 h 1975365"/>
              <a:gd name="connsiteX25" fmla="*/ 4761693 w 12192001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2001" h="1975365">
                <a:moveTo>
                  <a:pt x="4761693" y="0"/>
                </a:moveTo>
                <a:cubicBezTo>
                  <a:pt x="5276735" y="0"/>
                  <a:pt x="5736923" y="214716"/>
                  <a:pt x="6041005" y="551581"/>
                </a:cubicBezTo>
                <a:lnTo>
                  <a:pt x="6051129" y="563959"/>
                </a:lnTo>
                <a:lnTo>
                  <a:pt x="6073942" y="553912"/>
                </a:lnTo>
                <a:cubicBezTo>
                  <a:pt x="6272289" y="477212"/>
                  <a:pt x="6490362" y="434799"/>
                  <a:pt x="6719270" y="434799"/>
                </a:cubicBezTo>
                <a:cubicBezTo>
                  <a:pt x="7177084" y="434799"/>
                  <a:pt x="7591557" y="604452"/>
                  <a:pt x="7891577" y="878743"/>
                </a:cubicBezTo>
                <a:lnTo>
                  <a:pt x="7956994" y="944547"/>
                </a:lnTo>
                <a:lnTo>
                  <a:pt x="7985842" y="901137"/>
                </a:lnTo>
                <a:cubicBezTo>
                  <a:pt x="8335549" y="427892"/>
                  <a:pt x="8927773" y="116746"/>
                  <a:pt x="9599486" y="116746"/>
                </a:cubicBezTo>
                <a:cubicBezTo>
                  <a:pt x="10271198" y="116746"/>
                  <a:pt x="10863422" y="427892"/>
                  <a:pt x="11213130" y="901137"/>
                </a:cubicBezTo>
                <a:lnTo>
                  <a:pt x="11218027" y="908506"/>
                </a:lnTo>
                <a:lnTo>
                  <a:pt x="11301959" y="824077"/>
                </a:lnTo>
                <a:cubicBezTo>
                  <a:pt x="11526974" y="618359"/>
                  <a:pt x="11816369" y="471500"/>
                  <a:pt x="12140144" y="410927"/>
                </a:cubicBezTo>
                <a:lnTo>
                  <a:pt x="12192001" y="403692"/>
                </a:lnTo>
                <a:lnTo>
                  <a:pt x="12192001" y="1975365"/>
                </a:lnTo>
                <a:lnTo>
                  <a:pt x="0" y="1975365"/>
                </a:lnTo>
                <a:lnTo>
                  <a:pt x="0" y="204727"/>
                </a:lnTo>
                <a:lnTo>
                  <a:pt x="60384" y="207862"/>
                </a:lnTo>
                <a:cubicBezTo>
                  <a:pt x="573648" y="261507"/>
                  <a:pt x="1026243" y="497713"/>
                  <a:pt x="1338550" y="843689"/>
                </a:cubicBezTo>
                <a:lnTo>
                  <a:pt x="1434547" y="961054"/>
                </a:lnTo>
                <a:lnTo>
                  <a:pt x="1439685" y="955887"/>
                </a:lnTo>
                <a:cubicBezTo>
                  <a:pt x="1791839" y="633932"/>
                  <a:pt x="2278336" y="434799"/>
                  <a:pt x="2815706" y="434799"/>
                </a:cubicBezTo>
                <a:cubicBezTo>
                  <a:pt x="3017220" y="434799"/>
                  <a:pt x="3211580" y="462802"/>
                  <a:pt x="3394383" y="514784"/>
                </a:cubicBezTo>
                <a:lnTo>
                  <a:pt x="3487865" y="546065"/>
                </a:lnTo>
                <a:lnTo>
                  <a:pt x="3589385" y="443944"/>
                </a:lnTo>
                <a:cubicBezTo>
                  <a:pt x="3889406" y="169652"/>
                  <a:pt x="4303879" y="0"/>
                  <a:pt x="4761693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0000"/>
                </a:scheme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3" name="任意多边形: 形状 14"/>
          <p:cNvSpPr/>
          <p:nvPr/>
        </p:nvSpPr>
        <p:spPr>
          <a:xfrm>
            <a:off x="0" y="4065588"/>
            <a:ext cx="9144000" cy="1077912"/>
          </a:xfrm>
          <a:custGeom>
            <a:avLst/>
            <a:gdLst>
              <a:gd name="connsiteX0" fmla="*/ 1825119 w 12192000"/>
              <a:gd name="connsiteY0" fmla="*/ 0 h 1445191"/>
              <a:gd name="connsiteX1" fmla="*/ 2676215 w 12192000"/>
              <a:gd name="connsiteY1" fmla="*/ 335498 h 1445191"/>
              <a:gd name="connsiteX2" fmla="*/ 2725007 w 12192000"/>
              <a:gd name="connsiteY2" fmla="*/ 402142 h 1445191"/>
              <a:gd name="connsiteX3" fmla="*/ 2887042 w 12192000"/>
              <a:gd name="connsiteY3" fmla="*/ 336937 h 1445191"/>
              <a:gd name="connsiteX4" fmla="*/ 3286558 w 12192000"/>
              <a:gd name="connsiteY4" fmla="*/ 277137 h 1445191"/>
              <a:gd name="connsiteX5" fmla="*/ 4137654 w 12192000"/>
              <a:gd name="connsiteY5" fmla="*/ 612635 h 1445191"/>
              <a:gd name="connsiteX6" fmla="*/ 4137762 w 12192000"/>
              <a:gd name="connsiteY6" fmla="*/ 612785 h 1445191"/>
              <a:gd name="connsiteX7" fmla="*/ 4173314 w 12192000"/>
              <a:gd name="connsiteY7" fmla="*/ 564223 h 1445191"/>
              <a:gd name="connsiteX8" fmla="*/ 5259074 w 12192000"/>
              <a:gd name="connsiteY8" fmla="*/ 136221 h 1445191"/>
              <a:gd name="connsiteX9" fmla="*/ 5883199 w 12192000"/>
              <a:gd name="connsiteY9" fmla="*/ 253387 h 1445191"/>
              <a:gd name="connsiteX10" fmla="*/ 5937700 w 12192000"/>
              <a:gd name="connsiteY10" fmla="*/ 277935 h 1445191"/>
              <a:gd name="connsiteX11" fmla="*/ 5998970 w 12192000"/>
              <a:gd name="connsiteY11" fmla="*/ 222879 h 1445191"/>
              <a:gd name="connsiteX12" fmla="*/ 6724734 w 12192000"/>
              <a:gd name="connsiteY12" fmla="*/ 0 h 1445191"/>
              <a:gd name="connsiteX13" fmla="*/ 7450498 w 12192000"/>
              <a:gd name="connsiteY13" fmla="*/ 222879 h 1445191"/>
              <a:gd name="connsiteX14" fmla="*/ 7504128 w 12192000"/>
              <a:gd name="connsiteY14" fmla="*/ 271069 h 1445191"/>
              <a:gd name="connsiteX15" fmla="*/ 7515578 w 12192000"/>
              <a:gd name="connsiteY15" fmla="*/ 265911 h 1445191"/>
              <a:gd name="connsiteX16" fmla="*/ 8139707 w 12192000"/>
              <a:gd name="connsiteY16" fmla="*/ 148745 h 1445191"/>
              <a:gd name="connsiteX17" fmla="*/ 9129790 w 12192000"/>
              <a:gd name="connsiteY17" fmla="*/ 484217 h 1445191"/>
              <a:gd name="connsiteX18" fmla="*/ 9258974 w 12192000"/>
              <a:gd name="connsiteY18" fmla="*/ 615575 h 1445191"/>
              <a:gd name="connsiteX19" fmla="*/ 9261126 w 12192000"/>
              <a:gd name="connsiteY19" fmla="*/ 612634 h 1445191"/>
              <a:gd name="connsiteX20" fmla="*/ 10112222 w 12192000"/>
              <a:gd name="connsiteY20" fmla="*/ 277136 h 1445191"/>
              <a:gd name="connsiteX21" fmla="*/ 10686084 w 12192000"/>
              <a:gd name="connsiteY21" fmla="*/ 407095 h 1445191"/>
              <a:gd name="connsiteX22" fmla="*/ 10698420 w 12192000"/>
              <a:gd name="connsiteY22" fmla="*/ 414641 h 1445191"/>
              <a:gd name="connsiteX23" fmla="*/ 10756361 w 12192000"/>
              <a:gd name="connsiteY23" fmla="*/ 335498 h 1445191"/>
              <a:gd name="connsiteX24" fmla="*/ 11607457 w 12192000"/>
              <a:gd name="connsiteY24" fmla="*/ 0 h 1445191"/>
              <a:gd name="connsiteX25" fmla="*/ 12096693 w 12192000"/>
              <a:gd name="connsiteY25" fmla="*/ 91844 h 1445191"/>
              <a:gd name="connsiteX26" fmla="*/ 12192000 w 12192000"/>
              <a:gd name="connsiteY26" fmla="*/ 135942 h 1445191"/>
              <a:gd name="connsiteX27" fmla="*/ 12192000 w 12192000"/>
              <a:gd name="connsiteY27" fmla="*/ 1445191 h 1445191"/>
              <a:gd name="connsiteX28" fmla="*/ 0 w 12192000"/>
              <a:gd name="connsiteY28" fmla="*/ 1445191 h 1445191"/>
              <a:gd name="connsiteX29" fmla="*/ 0 w 12192000"/>
              <a:gd name="connsiteY29" fmla="*/ 326970 h 1445191"/>
              <a:gd name="connsiteX30" fmla="*/ 2069 w 12192000"/>
              <a:gd name="connsiteY30" fmla="*/ 326409 h 1445191"/>
              <a:gd name="connsiteX31" fmla="*/ 329894 w 12192000"/>
              <a:gd name="connsiteY31" fmla="*/ 289663 h 1445191"/>
              <a:gd name="connsiteX32" fmla="*/ 878628 w 12192000"/>
              <a:gd name="connsiteY32" fmla="*/ 397949 h 1445191"/>
              <a:gd name="connsiteX33" fmla="*/ 914726 w 12192000"/>
              <a:gd name="connsiteY33" fmla="*/ 416495 h 1445191"/>
              <a:gd name="connsiteX34" fmla="*/ 974025 w 12192000"/>
              <a:gd name="connsiteY34" fmla="*/ 335498 h 1445191"/>
              <a:gd name="connsiteX35" fmla="*/ 1825119 w 12192000"/>
              <a:gd name="connsiteY3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2192000" h="1445191">
                <a:moveTo>
                  <a:pt x="1825119" y="0"/>
                </a:moveTo>
                <a:cubicBezTo>
                  <a:pt x="2179406" y="0"/>
                  <a:pt x="2491766" y="133083"/>
                  <a:pt x="2676215" y="335498"/>
                </a:cubicBezTo>
                <a:lnTo>
                  <a:pt x="2725007" y="402142"/>
                </a:lnTo>
                <a:lnTo>
                  <a:pt x="2887042" y="336937"/>
                </a:lnTo>
                <a:cubicBezTo>
                  <a:pt x="3009837" y="298430"/>
                  <a:pt x="3144843" y="277137"/>
                  <a:pt x="3286558" y="277137"/>
                </a:cubicBezTo>
                <a:cubicBezTo>
                  <a:pt x="3640842" y="277137"/>
                  <a:pt x="3953203" y="410220"/>
                  <a:pt x="4137654" y="612635"/>
                </a:cubicBezTo>
                <a:lnTo>
                  <a:pt x="4137762" y="612785"/>
                </a:lnTo>
                <a:lnTo>
                  <a:pt x="4173314" y="564223"/>
                </a:lnTo>
                <a:cubicBezTo>
                  <a:pt x="4408621" y="305997"/>
                  <a:pt x="4807103" y="136221"/>
                  <a:pt x="5259074" y="136221"/>
                </a:cubicBezTo>
                <a:cubicBezTo>
                  <a:pt x="5485056" y="136221"/>
                  <a:pt x="5697670" y="178665"/>
                  <a:pt x="5883199" y="253387"/>
                </a:cubicBezTo>
                <a:lnTo>
                  <a:pt x="5937700" y="277935"/>
                </a:lnTo>
                <a:lnTo>
                  <a:pt x="5998970" y="222879"/>
                </a:lnTo>
                <a:cubicBezTo>
                  <a:pt x="6184708" y="85173"/>
                  <a:pt x="6441306" y="0"/>
                  <a:pt x="6724734" y="0"/>
                </a:cubicBezTo>
                <a:cubicBezTo>
                  <a:pt x="7008162" y="0"/>
                  <a:pt x="7264760" y="85173"/>
                  <a:pt x="7450498" y="222879"/>
                </a:cubicBezTo>
                <a:lnTo>
                  <a:pt x="7504128" y="271069"/>
                </a:lnTo>
                <a:lnTo>
                  <a:pt x="7515578" y="265911"/>
                </a:lnTo>
                <a:cubicBezTo>
                  <a:pt x="7701109" y="191189"/>
                  <a:pt x="7913723" y="148745"/>
                  <a:pt x="8139707" y="148745"/>
                </a:cubicBezTo>
                <a:cubicBezTo>
                  <a:pt x="8535178" y="148745"/>
                  <a:pt x="8889702" y="278730"/>
                  <a:pt x="9129790" y="484217"/>
                </a:cubicBezTo>
                <a:lnTo>
                  <a:pt x="9258974" y="615575"/>
                </a:lnTo>
                <a:lnTo>
                  <a:pt x="9261126" y="612634"/>
                </a:lnTo>
                <a:cubicBezTo>
                  <a:pt x="9445576" y="410219"/>
                  <a:pt x="9757936" y="277136"/>
                  <a:pt x="10112222" y="277136"/>
                </a:cubicBezTo>
                <a:cubicBezTo>
                  <a:pt x="10324793" y="277136"/>
                  <a:pt x="10522273" y="325046"/>
                  <a:pt x="10686084" y="407095"/>
                </a:cubicBezTo>
                <a:lnTo>
                  <a:pt x="10698420" y="414641"/>
                </a:lnTo>
                <a:lnTo>
                  <a:pt x="10756361" y="335498"/>
                </a:lnTo>
                <a:cubicBezTo>
                  <a:pt x="10940811" y="133083"/>
                  <a:pt x="11253171" y="0"/>
                  <a:pt x="11607457" y="0"/>
                </a:cubicBezTo>
                <a:cubicBezTo>
                  <a:pt x="11784600" y="0"/>
                  <a:pt x="11951262" y="33271"/>
                  <a:pt x="12096693" y="91844"/>
                </a:cubicBezTo>
                <a:lnTo>
                  <a:pt x="12192000" y="135942"/>
                </a:lnTo>
                <a:lnTo>
                  <a:pt x="12192000" y="1445191"/>
                </a:lnTo>
                <a:lnTo>
                  <a:pt x="0" y="1445191"/>
                </a:lnTo>
                <a:lnTo>
                  <a:pt x="0" y="326970"/>
                </a:lnTo>
                <a:lnTo>
                  <a:pt x="2069" y="326409"/>
                </a:lnTo>
                <a:cubicBezTo>
                  <a:pt x="105629" y="302528"/>
                  <a:pt x="215735" y="289663"/>
                  <a:pt x="329894" y="289663"/>
                </a:cubicBezTo>
                <a:cubicBezTo>
                  <a:pt x="529672" y="289663"/>
                  <a:pt x="717038" y="329061"/>
                  <a:pt x="878628" y="397949"/>
                </a:cubicBezTo>
                <a:lnTo>
                  <a:pt x="914726" y="416495"/>
                </a:lnTo>
                <a:lnTo>
                  <a:pt x="974025" y="335498"/>
                </a:lnTo>
                <a:cubicBezTo>
                  <a:pt x="1158473" y="133083"/>
                  <a:pt x="1470835" y="0"/>
                  <a:pt x="1825119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accent2">
                  <a:alpha val="3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15"/>
          <p:cNvSpPr/>
          <p:nvPr/>
        </p:nvSpPr>
        <p:spPr>
          <a:xfrm>
            <a:off x="0" y="4292600"/>
            <a:ext cx="9144000" cy="850900"/>
          </a:xfrm>
          <a:custGeom>
            <a:avLst/>
            <a:gdLst>
              <a:gd name="connsiteX0" fmla="*/ 4165443 w 12192000"/>
              <a:gd name="connsiteY0" fmla="*/ 0 h 1133339"/>
              <a:gd name="connsiteX1" fmla="*/ 4793789 w 12192000"/>
              <a:gd name="connsiteY1" fmla="*/ 268294 h 1133339"/>
              <a:gd name="connsiteX2" fmla="*/ 4822897 w 12192000"/>
              <a:gd name="connsiteY2" fmla="*/ 311359 h 1133339"/>
              <a:gd name="connsiteX3" fmla="*/ 4850903 w 12192000"/>
              <a:gd name="connsiteY3" fmla="*/ 309092 h 1133339"/>
              <a:gd name="connsiteX4" fmla="*/ 5389486 w 12192000"/>
              <a:gd name="connsiteY4" fmla="*/ 539058 h 1133339"/>
              <a:gd name="connsiteX5" fmla="*/ 5423004 w 12192000"/>
              <a:gd name="connsiteY5" fmla="*/ 588645 h 1133339"/>
              <a:gd name="connsiteX6" fmla="*/ 5512341 w 12192000"/>
              <a:gd name="connsiteY6" fmla="*/ 549703 h 1133339"/>
              <a:gd name="connsiteX7" fmla="*/ 5765161 w 12192000"/>
              <a:gd name="connsiteY7" fmla="*/ 508714 h 1133339"/>
              <a:gd name="connsiteX8" fmla="*/ 5820259 w 12192000"/>
              <a:gd name="connsiteY8" fmla="*/ 512618 h 1133339"/>
              <a:gd name="connsiteX9" fmla="*/ 5859170 w 12192000"/>
              <a:gd name="connsiteY9" fmla="*/ 474742 h 1133339"/>
              <a:gd name="connsiteX10" fmla="*/ 6318443 w 12192000"/>
              <a:gd name="connsiteY10" fmla="*/ 321971 h 1133339"/>
              <a:gd name="connsiteX11" fmla="*/ 6571261 w 12192000"/>
              <a:gd name="connsiteY11" fmla="*/ 362960 h 1133339"/>
              <a:gd name="connsiteX12" fmla="*/ 6669499 w 12192000"/>
              <a:gd name="connsiteY12" fmla="*/ 405780 h 1133339"/>
              <a:gd name="connsiteX13" fmla="*/ 6680980 w 12192000"/>
              <a:gd name="connsiteY13" fmla="*/ 398172 h 1133339"/>
              <a:gd name="connsiteX14" fmla="*/ 7044125 w 12192000"/>
              <a:gd name="connsiteY14" fmla="*/ 309092 h 1133339"/>
              <a:gd name="connsiteX15" fmla="*/ 7503396 w 12192000"/>
              <a:gd name="connsiteY15" fmla="*/ 461863 h 1133339"/>
              <a:gd name="connsiteX16" fmla="*/ 7549263 w 12192000"/>
              <a:gd name="connsiteY16" fmla="*/ 506507 h 1133339"/>
              <a:gd name="connsiteX17" fmla="*/ 7557270 w 12192000"/>
              <a:gd name="connsiteY17" fmla="*/ 501203 h 1133339"/>
              <a:gd name="connsiteX18" fmla="*/ 7920415 w 12192000"/>
              <a:gd name="connsiteY18" fmla="*/ 412123 h 1133339"/>
              <a:gd name="connsiteX19" fmla="*/ 8518883 w 12192000"/>
              <a:gd name="connsiteY19" fmla="*/ 730689 h 1133339"/>
              <a:gd name="connsiteX20" fmla="*/ 8523397 w 12192000"/>
              <a:gd name="connsiteY20" fmla="*/ 742369 h 1133339"/>
              <a:gd name="connsiteX21" fmla="*/ 8530242 w 12192000"/>
              <a:gd name="connsiteY21" fmla="*/ 732242 h 1133339"/>
              <a:gd name="connsiteX22" fmla="*/ 9068825 w 12192000"/>
              <a:gd name="connsiteY22" fmla="*/ 502276 h 1133339"/>
              <a:gd name="connsiteX23" fmla="*/ 9292147 w 12192000"/>
              <a:gd name="connsiteY23" fmla="*/ 533926 h 1133339"/>
              <a:gd name="connsiteX24" fmla="*/ 9381057 w 12192000"/>
              <a:gd name="connsiteY24" fmla="*/ 567236 h 1133339"/>
              <a:gd name="connsiteX25" fmla="*/ 9408408 w 12192000"/>
              <a:gd name="connsiteY25" fmla="*/ 526771 h 1133339"/>
              <a:gd name="connsiteX26" fmla="*/ 9788804 w 12192000"/>
              <a:gd name="connsiteY26" fmla="*/ 364348 h 1133339"/>
              <a:gd name="connsiteX27" fmla="*/ 10169201 w 12192000"/>
              <a:gd name="connsiteY27" fmla="*/ 526771 h 1133339"/>
              <a:gd name="connsiteX28" fmla="*/ 10193126 w 12192000"/>
              <a:gd name="connsiteY28" fmla="*/ 562169 h 1133339"/>
              <a:gd name="connsiteX29" fmla="*/ 10221725 w 12192000"/>
              <a:gd name="connsiteY29" fmla="*/ 549703 h 1133339"/>
              <a:gd name="connsiteX30" fmla="*/ 10474543 w 12192000"/>
              <a:gd name="connsiteY30" fmla="*/ 508714 h 1133339"/>
              <a:gd name="connsiteX31" fmla="*/ 11030020 w 12192000"/>
              <a:gd name="connsiteY31" fmla="*/ 759843 h 1133339"/>
              <a:gd name="connsiteX32" fmla="*/ 11042281 w 12192000"/>
              <a:gd name="connsiteY32" fmla="*/ 779672 h 1133339"/>
              <a:gd name="connsiteX33" fmla="*/ 11058727 w 12192000"/>
              <a:gd name="connsiteY33" fmla="*/ 737128 h 1133339"/>
              <a:gd name="connsiteX34" fmla="*/ 11657193 w 12192000"/>
              <a:gd name="connsiteY34" fmla="*/ 418562 h 1133339"/>
              <a:gd name="connsiteX35" fmla="*/ 11910011 w 12192000"/>
              <a:gd name="connsiteY35" fmla="*/ 459551 h 1133339"/>
              <a:gd name="connsiteX36" fmla="*/ 12013158 w 12192000"/>
              <a:gd name="connsiteY36" fmla="*/ 504512 h 1133339"/>
              <a:gd name="connsiteX37" fmla="*/ 12070208 w 12192000"/>
              <a:gd name="connsiteY37" fmla="*/ 448985 h 1133339"/>
              <a:gd name="connsiteX38" fmla="*/ 12166333 w 12192000"/>
              <a:gd name="connsiteY38" fmla="*/ 385294 h 1133339"/>
              <a:gd name="connsiteX39" fmla="*/ 12192000 w 12192000"/>
              <a:gd name="connsiteY39" fmla="*/ 374106 h 1133339"/>
              <a:gd name="connsiteX40" fmla="*/ 12192000 w 12192000"/>
              <a:gd name="connsiteY40" fmla="*/ 1133339 h 1133339"/>
              <a:gd name="connsiteX41" fmla="*/ 0 w 12192000"/>
              <a:gd name="connsiteY41" fmla="*/ 1133339 h 1133339"/>
              <a:gd name="connsiteX42" fmla="*/ 0 w 12192000"/>
              <a:gd name="connsiteY42" fmla="*/ 486996 h 1133339"/>
              <a:gd name="connsiteX43" fmla="*/ 71 w 12192000"/>
              <a:gd name="connsiteY43" fmla="*/ 486956 h 1133339"/>
              <a:gd name="connsiteX44" fmla="*/ 336420 w 12192000"/>
              <a:gd name="connsiteY44" fmla="*/ 418562 h 1133339"/>
              <a:gd name="connsiteX45" fmla="*/ 611086 w 12192000"/>
              <a:gd name="connsiteY45" fmla="*/ 463094 h 1133339"/>
              <a:gd name="connsiteX46" fmla="*/ 684818 w 12192000"/>
              <a:gd name="connsiteY46" fmla="*/ 495232 h 1133339"/>
              <a:gd name="connsiteX47" fmla="*/ 719102 w 12192000"/>
              <a:gd name="connsiteY47" fmla="*/ 461863 h 1133339"/>
              <a:gd name="connsiteX48" fmla="*/ 1178373 w 12192000"/>
              <a:gd name="connsiteY48" fmla="*/ 309092 h 1133339"/>
              <a:gd name="connsiteX49" fmla="*/ 1431191 w 12192000"/>
              <a:gd name="connsiteY49" fmla="*/ 350081 h 1133339"/>
              <a:gd name="connsiteX50" fmla="*/ 1535098 w 12192000"/>
              <a:gd name="connsiteY50" fmla="*/ 395372 h 1133339"/>
              <a:gd name="connsiteX51" fmla="*/ 1601328 w 12192000"/>
              <a:gd name="connsiteY51" fmla="*/ 366503 h 1133339"/>
              <a:gd name="connsiteX52" fmla="*/ 1875994 w 12192000"/>
              <a:gd name="connsiteY52" fmla="*/ 321971 h 1133339"/>
              <a:gd name="connsiteX53" fmla="*/ 2526182 w 12192000"/>
              <a:gd name="connsiteY53" fmla="*/ 668067 h 1133339"/>
              <a:gd name="connsiteX54" fmla="*/ 2552597 w 12192000"/>
              <a:gd name="connsiteY54" fmla="*/ 736404 h 1133339"/>
              <a:gd name="connsiteX55" fmla="*/ 2571015 w 12192000"/>
              <a:gd name="connsiteY55" fmla="*/ 731813 h 1133339"/>
              <a:gd name="connsiteX56" fmla="*/ 2701915 w 12192000"/>
              <a:gd name="connsiteY56" fmla="*/ 721216 h 1133339"/>
              <a:gd name="connsiteX57" fmla="*/ 2724369 w 12192000"/>
              <a:gd name="connsiteY57" fmla="*/ 722353 h 1133339"/>
              <a:gd name="connsiteX58" fmla="*/ 2760974 w 12192000"/>
              <a:gd name="connsiteY58" fmla="*/ 627658 h 1133339"/>
              <a:gd name="connsiteX59" fmla="*/ 3359439 w 12192000"/>
              <a:gd name="connsiteY59" fmla="*/ 309092 h 1133339"/>
              <a:gd name="connsiteX60" fmla="*/ 3490338 w 12192000"/>
              <a:gd name="connsiteY60" fmla="*/ 319689 h 1133339"/>
              <a:gd name="connsiteX61" fmla="*/ 3500624 w 12192000"/>
              <a:gd name="connsiteY61" fmla="*/ 322253 h 1133339"/>
              <a:gd name="connsiteX62" fmla="*/ 3537095 w 12192000"/>
              <a:gd name="connsiteY62" fmla="*/ 268294 h 1133339"/>
              <a:gd name="connsiteX63" fmla="*/ 4165443 w 12192000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0" h="1133339">
                <a:moveTo>
                  <a:pt x="4165443" y="0"/>
                </a:moveTo>
                <a:cubicBezTo>
                  <a:pt x="4427005" y="0"/>
                  <a:pt x="4657616" y="106424"/>
                  <a:pt x="4793789" y="268294"/>
                </a:cubicBezTo>
                <a:lnTo>
                  <a:pt x="4822897" y="311359"/>
                </a:lnTo>
                <a:lnTo>
                  <a:pt x="4850903" y="309092"/>
                </a:lnTo>
                <a:cubicBezTo>
                  <a:pt x="5075099" y="309092"/>
                  <a:pt x="5272766" y="400313"/>
                  <a:pt x="5389486" y="539058"/>
                </a:cubicBezTo>
                <a:lnTo>
                  <a:pt x="5423004" y="588645"/>
                </a:lnTo>
                <a:lnTo>
                  <a:pt x="5512341" y="549703"/>
                </a:lnTo>
                <a:cubicBezTo>
                  <a:pt x="5590047" y="523309"/>
                  <a:pt x="5675481" y="508714"/>
                  <a:pt x="5765161" y="508714"/>
                </a:cubicBezTo>
                <a:lnTo>
                  <a:pt x="5820259" y="512618"/>
                </a:lnTo>
                <a:lnTo>
                  <a:pt x="5859170" y="474742"/>
                </a:lnTo>
                <a:cubicBezTo>
                  <a:pt x="5976709" y="380352"/>
                  <a:pt x="6139086" y="321971"/>
                  <a:pt x="6318443" y="321971"/>
                </a:cubicBezTo>
                <a:cubicBezTo>
                  <a:pt x="6408121" y="321971"/>
                  <a:pt x="6493555" y="336566"/>
                  <a:pt x="6571261" y="362960"/>
                </a:cubicBezTo>
                <a:lnTo>
                  <a:pt x="6669499" y="405780"/>
                </a:lnTo>
                <a:lnTo>
                  <a:pt x="6680980" y="398172"/>
                </a:lnTo>
                <a:cubicBezTo>
                  <a:pt x="6784641" y="341931"/>
                  <a:pt x="6909609" y="309092"/>
                  <a:pt x="7044125" y="309092"/>
                </a:cubicBezTo>
                <a:cubicBezTo>
                  <a:pt x="7223481" y="309092"/>
                  <a:pt x="7385858" y="367473"/>
                  <a:pt x="7503396" y="461863"/>
                </a:cubicBezTo>
                <a:lnTo>
                  <a:pt x="7549263" y="506507"/>
                </a:lnTo>
                <a:lnTo>
                  <a:pt x="7557270" y="501203"/>
                </a:lnTo>
                <a:cubicBezTo>
                  <a:pt x="7660931" y="444962"/>
                  <a:pt x="7785899" y="412123"/>
                  <a:pt x="7920415" y="412123"/>
                </a:cubicBezTo>
                <a:cubicBezTo>
                  <a:pt x="8189451" y="412123"/>
                  <a:pt x="8420281" y="543481"/>
                  <a:pt x="8518883" y="730689"/>
                </a:cubicBezTo>
                <a:lnTo>
                  <a:pt x="8523397" y="742369"/>
                </a:lnTo>
                <a:lnTo>
                  <a:pt x="8530242" y="732242"/>
                </a:lnTo>
                <a:cubicBezTo>
                  <a:pt x="8646964" y="593497"/>
                  <a:pt x="8844630" y="502276"/>
                  <a:pt x="9068825" y="502276"/>
                </a:cubicBezTo>
                <a:cubicBezTo>
                  <a:pt x="9147294" y="502276"/>
                  <a:pt x="9222512" y="513450"/>
                  <a:pt x="9292147" y="533926"/>
                </a:cubicBezTo>
                <a:lnTo>
                  <a:pt x="9381057" y="567236"/>
                </a:lnTo>
                <a:lnTo>
                  <a:pt x="9408408" y="526771"/>
                </a:lnTo>
                <a:cubicBezTo>
                  <a:pt x="9490847" y="428776"/>
                  <a:pt x="9630456" y="364348"/>
                  <a:pt x="9788804" y="364348"/>
                </a:cubicBezTo>
                <a:cubicBezTo>
                  <a:pt x="9947151" y="364348"/>
                  <a:pt x="10086761" y="428776"/>
                  <a:pt x="10169201" y="526771"/>
                </a:cubicBezTo>
                <a:lnTo>
                  <a:pt x="10193126" y="562169"/>
                </a:lnTo>
                <a:lnTo>
                  <a:pt x="10221725" y="549703"/>
                </a:lnTo>
                <a:cubicBezTo>
                  <a:pt x="10299432" y="523309"/>
                  <a:pt x="10384865" y="508714"/>
                  <a:pt x="10474543" y="508714"/>
                </a:cubicBezTo>
                <a:cubicBezTo>
                  <a:pt x="10709949" y="508714"/>
                  <a:pt x="10916105" y="609285"/>
                  <a:pt x="11030020" y="759843"/>
                </a:cubicBezTo>
                <a:lnTo>
                  <a:pt x="11042281" y="779672"/>
                </a:lnTo>
                <a:lnTo>
                  <a:pt x="11058727" y="737128"/>
                </a:lnTo>
                <a:cubicBezTo>
                  <a:pt x="11157327" y="549920"/>
                  <a:pt x="11388158" y="418562"/>
                  <a:pt x="11657193" y="418562"/>
                </a:cubicBezTo>
                <a:cubicBezTo>
                  <a:pt x="11746871" y="418562"/>
                  <a:pt x="11832305" y="433157"/>
                  <a:pt x="11910011" y="459551"/>
                </a:cubicBezTo>
                <a:lnTo>
                  <a:pt x="12013158" y="504512"/>
                </a:lnTo>
                <a:lnTo>
                  <a:pt x="12070208" y="448985"/>
                </a:lnTo>
                <a:cubicBezTo>
                  <a:pt x="12099592" y="425388"/>
                  <a:pt x="12131779" y="404041"/>
                  <a:pt x="12166333" y="385294"/>
                </a:cubicBezTo>
                <a:lnTo>
                  <a:pt x="12192000" y="374106"/>
                </a:lnTo>
                <a:lnTo>
                  <a:pt x="12192000" y="1133339"/>
                </a:lnTo>
                <a:lnTo>
                  <a:pt x="0" y="1133339"/>
                </a:lnTo>
                <a:lnTo>
                  <a:pt x="0" y="486996"/>
                </a:lnTo>
                <a:lnTo>
                  <a:pt x="71" y="486956"/>
                </a:lnTo>
                <a:cubicBezTo>
                  <a:pt x="100055" y="443338"/>
                  <a:pt x="214635" y="418562"/>
                  <a:pt x="336420" y="418562"/>
                </a:cubicBezTo>
                <a:cubicBezTo>
                  <a:pt x="433848" y="418562"/>
                  <a:pt x="526664" y="434418"/>
                  <a:pt x="611086" y="463094"/>
                </a:cubicBezTo>
                <a:lnTo>
                  <a:pt x="684818" y="495232"/>
                </a:lnTo>
                <a:lnTo>
                  <a:pt x="719102" y="461863"/>
                </a:lnTo>
                <a:cubicBezTo>
                  <a:pt x="836640" y="367473"/>
                  <a:pt x="999017" y="309092"/>
                  <a:pt x="1178373" y="309092"/>
                </a:cubicBezTo>
                <a:cubicBezTo>
                  <a:pt x="1268052" y="309092"/>
                  <a:pt x="1353485" y="323687"/>
                  <a:pt x="1431191" y="350081"/>
                </a:cubicBezTo>
                <a:lnTo>
                  <a:pt x="1535098" y="395372"/>
                </a:lnTo>
                <a:lnTo>
                  <a:pt x="1601328" y="366503"/>
                </a:lnTo>
                <a:cubicBezTo>
                  <a:pt x="1685751" y="337827"/>
                  <a:pt x="1778567" y="321971"/>
                  <a:pt x="1875994" y="321971"/>
                </a:cubicBezTo>
                <a:cubicBezTo>
                  <a:pt x="2168280" y="321971"/>
                  <a:pt x="2419060" y="464681"/>
                  <a:pt x="2526182" y="668067"/>
                </a:cubicBezTo>
                <a:lnTo>
                  <a:pt x="2552597" y="736404"/>
                </a:lnTo>
                <a:lnTo>
                  <a:pt x="2571015" y="731813"/>
                </a:lnTo>
                <a:cubicBezTo>
                  <a:pt x="2613296" y="724865"/>
                  <a:pt x="2657074" y="721216"/>
                  <a:pt x="2701915" y="721216"/>
                </a:cubicBezTo>
                <a:lnTo>
                  <a:pt x="2724369" y="722353"/>
                </a:lnTo>
                <a:lnTo>
                  <a:pt x="2760974" y="627658"/>
                </a:lnTo>
                <a:cubicBezTo>
                  <a:pt x="2859573" y="440450"/>
                  <a:pt x="3090405" y="309092"/>
                  <a:pt x="3359439" y="309092"/>
                </a:cubicBezTo>
                <a:cubicBezTo>
                  <a:pt x="3404279" y="309092"/>
                  <a:pt x="3448056" y="312741"/>
                  <a:pt x="3490338" y="319689"/>
                </a:cubicBezTo>
                <a:lnTo>
                  <a:pt x="3500624" y="322253"/>
                </a:lnTo>
                <a:lnTo>
                  <a:pt x="3537095" y="268294"/>
                </a:lnTo>
                <a:cubicBezTo>
                  <a:pt x="3673270" y="106424"/>
                  <a:pt x="3903880" y="0"/>
                  <a:pt x="4165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 14"/>
          <p:cNvSpPr/>
          <p:nvPr/>
        </p:nvSpPr>
        <p:spPr>
          <a:xfrm rot="20700000" flipH="1">
            <a:off x="4124325" y="1266825"/>
            <a:ext cx="895350" cy="463550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gradFill flip="none" rotWithShape="1">
            <a:gsLst>
              <a:gs pos="100000">
                <a:schemeClr val="accent2">
                  <a:alpha val="50000"/>
                </a:schemeClr>
              </a:gs>
              <a:gs pos="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86050" y="1943670"/>
            <a:ext cx="3771900" cy="73404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8" name="内容占位符 17"/>
          <p:cNvSpPr>
            <a:spLocks noGrp="1"/>
          </p:cNvSpPr>
          <p:nvPr>
            <p:ph sz="quarter" idx="13"/>
          </p:nvPr>
        </p:nvSpPr>
        <p:spPr>
          <a:xfrm>
            <a:off x="2686050" y="2708196"/>
            <a:ext cx="3771900" cy="346249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6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7CD29-A69A-46BA-8F66-191A962A7DF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35811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F55CE-D40A-47C2-9E78-9131EC6B6BB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281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09CAF-42F5-4CA6-AED6-585075ED7E3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90319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68C92-ABE3-43F6-BAFA-33502EEA902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35397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533400"/>
            <a:ext cx="3196800" cy="1200150"/>
          </a:xfrm>
        </p:spPr>
        <p:txBody>
          <a:bodyPr anchor="t">
            <a:normAutofit/>
          </a:bodyPr>
          <a:lstStyle>
            <a:lvl1pPr algn="l">
              <a:defRPr sz="32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4014391" y="550069"/>
            <a:ext cx="4627800" cy="40527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1" smtClean="0"/>
              <a:t>单击图标添加图片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33550"/>
            <a:ext cx="3196800" cy="28586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AF8F1-DD31-4CA3-B3CB-E23FFAE06FC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19802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8364" y="273844"/>
            <a:ext cx="1146987" cy="4358879"/>
          </a:xfrm>
        </p:spPr>
        <p:txBody>
          <a:bodyPr vert="eaVert">
            <a:normAutofit/>
          </a:bodyPr>
          <a:lstStyle>
            <a:lvl1pPr>
              <a:defRPr sz="27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6659969" cy="4358879"/>
          </a:xfrm>
        </p:spPr>
        <p:txBody>
          <a:bodyPr vert="eaVer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407D7-0441-47A4-BF7E-6D2E2248387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42230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413659"/>
            <a:ext cx="7886700" cy="416922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30947-3817-4FAC-8358-0C7B9080603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08303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 30"/>
          <p:cNvSpPr/>
          <p:nvPr/>
        </p:nvSpPr>
        <p:spPr>
          <a:xfrm rot="20700000" flipH="1">
            <a:off x="6426200" y="477838"/>
            <a:ext cx="896938" cy="463550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gradFill flip="none" rotWithShape="1">
            <a:gsLst>
              <a:gs pos="100000">
                <a:schemeClr val="accent2">
                  <a:alpha val="50000"/>
                </a:schemeClr>
              </a:gs>
              <a:gs pos="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5" name="组合 16"/>
          <p:cNvGrpSpPr>
            <a:grpSpLocks/>
          </p:cNvGrpSpPr>
          <p:nvPr/>
        </p:nvGrpSpPr>
        <p:grpSpPr bwMode="auto">
          <a:xfrm>
            <a:off x="581025" y="2465388"/>
            <a:ext cx="1171575" cy="201612"/>
            <a:chOff x="580290" y="3288314"/>
            <a:chExt cx="1172059" cy="267237"/>
          </a:xfrm>
        </p:grpSpPr>
        <p:sp>
          <p:nvSpPr>
            <p:cNvPr id="6" name="椭圆 5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172673" y="3321982"/>
              <a:ext cx="201695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8" name="椭圆 7"/>
            <p:cNvSpPr/>
            <p:nvPr/>
          </p:nvSpPr>
          <p:spPr>
            <a:xfrm rot="10800000">
              <a:off x="1618944" y="3355649"/>
              <a:ext cx="13340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9" name="组合 17"/>
          <p:cNvGrpSpPr>
            <a:grpSpLocks/>
          </p:cNvGrpSpPr>
          <p:nvPr/>
        </p:nvGrpSpPr>
        <p:grpSpPr bwMode="auto">
          <a:xfrm flipH="1">
            <a:off x="7386638" y="2471738"/>
            <a:ext cx="1173162" cy="200025"/>
            <a:chOff x="580290" y="3288314"/>
            <a:chExt cx="1172059" cy="267237"/>
          </a:xfrm>
        </p:grpSpPr>
        <p:sp>
          <p:nvSpPr>
            <p:cNvPr id="10" name="椭圆 9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9"/>
            <p:cNvSpPr/>
            <p:nvPr/>
          </p:nvSpPr>
          <p:spPr>
            <a:xfrm rot="10800000">
              <a:off x="1173457" y="3322249"/>
              <a:ext cx="199837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2" name="椭圆 11"/>
            <p:cNvSpPr/>
            <p:nvPr/>
          </p:nvSpPr>
          <p:spPr>
            <a:xfrm rot="10800000">
              <a:off x="1619124" y="3354062"/>
              <a:ext cx="13322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3" name="任意多边形: 形状 6"/>
          <p:cNvSpPr/>
          <p:nvPr/>
        </p:nvSpPr>
        <p:spPr>
          <a:xfrm>
            <a:off x="0" y="3665538"/>
            <a:ext cx="9144000" cy="1477962"/>
          </a:xfrm>
          <a:custGeom>
            <a:avLst/>
            <a:gdLst>
              <a:gd name="connsiteX0" fmla="*/ 4761693 w 12192001"/>
              <a:gd name="connsiteY0" fmla="*/ 0 h 1975365"/>
              <a:gd name="connsiteX1" fmla="*/ 6041005 w 12192001"/>
              <a:gd name="connsiteY1" fmla="*/ 551581 h 1975365"/>
              <a:gd name="connsiteX2" fmla="*/ 6051129 w 12192001"/>
              <a:gd name="connsiteY2" fmla="*/ 563959 h 1975365"/>
              <a:gd name="connsiteX3" fmla="*/ 6073942 w 12192001"/>
              <a:gd name="connsiteY3" fmla="*/ 553912 h 1975365"/>
              <a:gd name="connsiteX4" fmla="*/ 6719270 w 12192001"/>
              <a:gd name="connsiteY4" fmla="*/ 434799 h 1975365"/>
              <a:gd name="connsiteX5" fmla="*/ 7891577 w 12192001"/>
              <a:gd name="connsiteY5" fmla="*/ 878743 h 1975365"/>
              <a:gd name="connsiteX6" fmla="*/ 7956994 w 12192001"/>
              <a:gd name="connsiteY6" fmla="*/ 944547 h 1975365"/>
              <a:gd name="connsiteX7" fmla="*/ 7985842 w 12192001"/>
              <a:gd name="connsiteY7" fmla="*/ 901137 h 1975365"/>
              <a:gd name="connsiteX8" fmla="*/ 9599486 w 12192001"/>
              <a:gd name="connsiteY8" fmla="*/ 116746 h 1975365"/>
              <a:gd name="connsiteX9" fmla="*/ 11213130 w 12192001"/>
              <a:gd name="connsiteY9" fmla="*/ 901137 h 1975365"/>
              <a:gd name="connsiteX10" fmla="*/ 11218027 w 12192001"/>
              <a:gd name="connsiteY10" fmla="*/ 908506 h 1975365"/>
              <a:gd name="connsiteX11" fmla="*/ 11301959 w 12192001"/>
              <a:gd name="connsiteY11" fmla="*/ 824077 h 1975365"/>
              <a:gd name="connsiteX12" fmla="*/ 12140144 w 12192001"/>
              <a:gd name="connsiteY12" fmla="*/ 410927 h 1975365"/>
              <a:gd name="connsiteX13" fmla="*/ 12192001 w 12192001"/>
              <a:gd name="connsiteY13" fmla="*/ 403692 h 1975365"/>
              <a:gd name="connsiteX14" fmla="*/ 12192001 w 12192001"/>
              <a:gd name="connsiteY14" fmla="*/ 1975365 h 1975365"/>
              <a:gd name="connsiteX15" fmla="*/ 0 w 12192001"/>
              <a:gd name="connsiteY15" fmla="*/ 1975365 h 1975365"/>
              <a:gd name="connsiteX16" fmla="*/ 0 w 12192001"/>
              <a:gd name="connsiteY16" fmla="*/ 204727 h 1975365"/>
              <a:gd name="connsiteX17" fmla="*/ 60384 w 12192001"/>
              <a:gd name="connsiteY17" fmla="*/ 207862 h 1975365"/>
              <a:gd name="connsiteX18" fmla="*/ 1338550 w 12192001"/>
              <a:gd name="connsiteY18" fmla="*/ 843689 h 1975365"/>
              <a:gd name="connsiteX19" fmla="*/ 1434547 w 12192001"/>
              <a:gd name="connsiteY19" fmla="*/ 961054 h 1975365"/>
              <a:gd name="connsiteX20" fmla="*/ 1439685 w 12192001"/>
              <a:gd name="connsiteY20" fmla="*/ 955887 h 1975365"/>
              <a:gd name="connsiteX21" fmla="*/ 2815706 w 12192001"/>
              <a:gd name="connsiteY21" fmla="*/ 434799 h 1975365"/>
              <a:gd name="connsiteX22" fmla="*/ 3394383 w 12192001"/>
              <a:gd name="connsiteY22" fmla="*/ 514784 h 1975365"/>
              <a:gd name="connsiteX23" fmla="*/ 3487865 w 12192001"/>
              <a:gd name="connsiteY23" fmla="*/ 546065 h 1975365"/>
              <a:gd name="connsiteX24" fmla="*/ 3589385 w 12192001"/>
              <a:gd name="connsiteY24" fmla="*/ 443944 h 1975365"/>
              <a:gd name="connsiteX25" fmla="*/ 4761693 w 12192001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2001" h="1975365">
                <a:moveTo>
                  <a:pt x="4761693" y="0"/>
                </a:moveTo>
                <a:cubicBezTo>
                  <a:pt x="5276735" y="0"/>
                  <a:pt x="5736923" y="214716"/>
                  <a:pt x="6041005" y="551581"/>
                </a:cubicBezTo>
                <a:lnTo>
                  <a:pt x="6051129" y="563959"/>
                </a:lnTo>
                <a:lnTo>
                  <a:pt x="6073942" y="553912"/>
                </a:lnTo>
                <a:cubicBezTo>
                  <a:pt x="6272289" y="477212"/>
                  <a:pt x="6490362" y="434799"/>
                  <a:pt x="6719270" y="434799"/>
                </a:cubicBezTo>
                <a:cubicBezTo>
                  <a:pt x="7177084" y="434799"/>
                  <a:pt x="7591557" y="604452"/>
                  <a:pt x="7891577" y="878743"/>
                </a:cubicBezTo>
                <a:lnTo>
                  <a:pt x="7956994" y="944547"/>
                </a:lnTo>
                <a:lnTo>
                  <a:pt x="7985842" y="901137"/>
                </a:lnTo>
                <a:cubicBezTo>
                  <a:pt x="8335549" y="427892"/>
                  <a:pt x="8927773" y="116746"/>
                  <a:pt x="9599486" y="116746"/>
                </a:cubicBezTo>
                <a:cubicBezTo>
                  <a:pt x="10271198" y="116746"/>
                  <a:pt x="10863422" y="427892"/>
                  <a:pt x="11213130" y="901137"/>
                </a:cubicBezTo>
                <a:lnTo>
                  <a:pt x="11218027" y="908506"/>
                </a:lnTo>
                <a:lnTo>
                  <a:pt x="11301959" y="824077"/>
                </a:lnTo>
                <a:cubicBezTo>
                  <a:pt x="11526974" y="618359"/>
                  <a:pt x="11816369" y="471500"/>
                  <a:pt x="12140144" y="410927"/>
                </a:cubicBezTo>
                <a:lnTo>
                  <a:pt x="12192001" y="403692"/>
                </a:lnTo>
                <a:lnTo>
                  <a:pt x="12192001" y="1975365"/>
                </a:lnTo>
                <a:lnTo>
                  <a:pt x="0" y="1975365"/>
                </a:lnTo>
                <a:lnTo>
                  <a:pt x="0" y="204727"/>
                </a:lnTo>
                <a:lnTo>
                  <a:pt x="60384" y="207862"/>
                </a:lnTo>
                <a:cubicBezTo>
                  <a:pt x="573648" y="261507"/>
                  <a:pt x="1026243" y="497713"/>
                  <a:pt x="1338550" y="843689"/>
                </a:cubicBezTo>
                <a:lnTo>
                  <a:pt x="1434547" y="961054"/>
                </a:lnTo>
                <a:lnTo>
                  <a:pt x="1439685" y="955887"/>
                </a:lnTo>
                <a:cubicBezTo>
                  <a:pt x="1791839" y="633932"/>
                  <a:pt x="2278336" y="434799"/>
                  <a:pt x="2815706" y="434799"/>
                </a:cubicBezTo>
                <a:cubicBezTo>
                  <a:pt x="3017220" y="434799"/>
                  <a:pt x="3211580" y="462802"/>
                  <a:pt x="3394383" y="514784"/>
                </a:cubicBezTo>
                <a:lnTo>
                  <a:pt x="3487865" y="546065"/>
                </a:lnTo>
                <a:lnTo>
                  <a:pt x="3589385" y="443944"/>
                </a:lnTo>
                <a:cubicBezTo>
                  <a:pt x="3889406" y="169652"/>
                  <a:pt x="4303879" y="0"/>
                  <a:pt x="4761693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0000"/>
                </a:scheme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7"/>
          <p:cNvSpPr/>
          <p:nvPr/>
        </p:nvSpPr>
        <p:spPr>
          <a:xfrm>
            <a:off x="0" y="4065588"/>
            <a:ext cx="9144000" cy="1077912"/>
          </a:xfrm>
          <a:custGeom>
            <a:avLst/>
            <a:gdLst>
              <a:gd name="connsiteX0" fmla="*/ 1825119 w 12192000"/>
              <a:gd name="connsiteY0" fmla="*/ 0 h 1445191"/>
              <a:gd name="connsiteX1" fmla="*/ 2676215 w 12192000"/>
              <a:gd name="connsiteY1" fmla="*/ 335498 h 1445191"/>
              <a:gd name="connsiteX2" fmla="*/ 2725007 w 12192000"/>
              <a:gd name="connsiteY2" fmla="*/ 402142 h 1445191"/>
              <a:gd name="connsiteX3" fmla="*/ 2887042 w 12192000"/>
              <a:gd name="connsiteY3" fmla="*/ 336937 h 1445191"/>
              <a:gd name="connsiteX4" fmla="*/ 3286558 w 12192000"/>
              <a:gd name="connsiteY4" fmla="*/ 277137 h 1445191"/>
              <a:gd name="connsiteX5" fmla="*/ 4137654 w 12192000"/>
              <a:gd name="connsiteY5" fmla="*/ 612635 h 1445191"/>
              <a:gd name="connsiteX6" fmla="*/ 4137762 w 12192000"/>
              <a:gd name="connsiteY6" fmla="*/ 612785 h 1445191"/>
              <a:gd name="connsiteX7" fmla="*/ 4173314 w 12192000"/>
              <a:gd name="connsiteY7" fmla="*/ 564223 h 1445191"/>
              <a:gd name="connsiteX8" fmla="*/ 5259074 w 12192000"/>
              <a:gd name="connsiteY8" fmla="*/ 136221 h 1445191"/>
              <a:gd name="connsiteX9" fmla="*/ 5883199 w 12192000"/>
              <a:gd name="connsiteY9" fmla="*/ 253387 h 1445191"/>
              <a:gd name="connsiteX10" fmla="*/ 5937700 w 12192000"/>
              <a:gd name="connsiteY10" fmla="*/ 277935 h 1445191"/>
              <a:gd name="connsiteX11" fmla="*/ 5998970 w 12192000"/>
              <a:gd name="connsiteY11" fmla="*/ 222879 h 1445191"/>
              <a:gd name="connsiteX12" fmla="*/ 6724734 w 12192000"/>
              <a:gd name="connsiteY12" fmla="*/ 0 h 1445191"/>
              <a:gd name="connsiteX13" fmla="*/ 7450498 w 12192000"/>
              <a:gd name="connsiteY13" fmla="*/ 222879 h 1445191"/>
              <a:gd name="connsiteX14" fmla="*/ 7504128 w 12192000"/>
              <a:gd name="connsiteY14" fmla="*/ 271069 h 1445191"/>
              <a:gd name="connsiteX15" fmla="*/ 7515578 w 12192000"/>
              <a:gd name="connsiteY15" fmla="*/ 265911 h 1445191"/>
              <a:gd name="connsiteX16" fmla="*/ 8139707 w 12192000"/>
              <a:gd name="connsiteY16" fmla="*/ 148745 h 1445191"/>
              <a:gd name="connsiteX17" fmla="*/ 9129790 w 12192000"/>
              <a:gd name="connsiteY17" fmla="*/ 484217 h 1445191"/>
              <a:gd name="connsiteX18" fmla="*/ 9258974 w 12192000"/>
              <a:gd name="connsiteY18" fmla="*/ 615575 h 1445191"/>
              <a:gd name="connsiteX19" fmla="*/ 9261126 w 12192000"/>
              <a:gd name="connsiteY19" fmla="*/ 612634 h 1445191"/>
              <a:gd name="connsiteX20" fmla="*/ 10112222 w 12192000"/>
              <a:gd name="connsiteY20" fmla="*/ 277136 h 1445191"/>
              <a:gd name="connsiteX21" fmla="*/ 10686084 w 12192000"/>
              <a:gd name="connsiteY21" fmla="*/ 407095 h 1445191"/>
              <a:gd name="connsiteX22" fmla="*/ 10698420 w 12192000"/>
              <a:gd name="connsiteY22" fmla="*/ 414641 h 1445191"/>
              <a:gd name="connsiteX23" fmla="*/ 10756361 w 12192000"/>
              <a:gd name="connsiteY23" fmla="*/ 335498 h 1445191"/>
              <a:gd name="connsiteX24" fmla="*/ 11607457 w 12192000"/>
              <a:gd name="connsiteY24" fmla="*/ 0 h 1445191"/>
              <a:gd name="connsiteX25" fmla="*/ 12096693 w 12192000"/>
              <a:gd name="connsiteY25" fmla="*/ 91844 h 1445191"/>
              <a:gd name="connsiteX26" fmla="*/ 12192000 w 12192000"/>
              <a:gd name="connsiteY26" fmla="*/ 135942 h 1445191"/>
              <a:gd name="connsiteX27" fmla="*/ 12192000 w 12192000"/>
              <a:gd name="connsiteY27" fmla="*/ 1445191 h 1445191"/>
              <a:gd name="connsiteX28" fmla="*/ 0 w 12192000"/>
              <a:gd name="connsiteY28" fmla="*/ 1445191 h 1445191"/>
              <a:gd name="connsiteX29" fmla="*/ 0 w 12192000"/>
              <a:gd name="connsiteY29" fmla="*/ 326970 h 1445191"/>
              <a:gd name="connsiteX30" fmla="*/ 2069 w 12192000"/>
              <a:gd name="connsiteY30" fmla="*/ 326409 h 1445191"/>
              <a:gd name="connsiteX31" fmla="*/ 329894 w 12192000"/>
              <a:gd name="connsiteY31" fmla="*/ 289663 h 1445191"/>
              <a:gd name="connsiteX32" fmla="*/ 878628 w 12192000"/>
              <a:gd name="connsiteY32" fmla="*/ 397949 h 1445191"/>
              <a:gd name="connsiteX33" fmla="*/ 914726 w 12192000"/>
              <a:gd name="connsiteY33" fmla="*/ 416495 h 1445191"/>
              <a:gd name="connsiteX34" fmla="*/ 974025 w 12192000"/>
              <a:gd name="connsiteY34" fmla="*/ 335498 h 1445191"/>
              <a:gd name="connsiteX35" fmla="*/ 1825119 w 12192000"/>
              <a:gd name="connsiteY3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2192000" h="1445191">
                <a:moveTo>
                  <a:pt x="1825119" y="0"/>
                </a:moveTo>
                <a:cubicBezTo>
                  <a:pt x="2179406" y="0"/>
                  <a:pt x="2491766" y="133083"/>
                  <a:pt x="2676215" y="335498"/>
                </a:cubicBezTo>
                <a:lnTo>
                  <a:pt x="2725007" y="402142"/>
                </a:lnTo>
                <a:lnTo>
                  <a:pt x="2887042" y="336937"/>
                </a:lnTo>
                <a:cubicBezTo>
                  <a:pt x="3009837" y="298430"/>
                  <a:pt x="3144843" y="277137"/>
                  <a:pt x="3286558" y="277137"/>
                </a:cubicBezTo>
                <a:cubicBezTo>
                  <a:pt x="3640842" y="277137"/>
                  <a:pt x="3953203" y="410220"/>
                  <a:pt x="4137654" y="612635"/>
                </a:cubicBezTo>
                <a:lnTo>
                  <a:pt x="4137762" y="612785"/>
                </a:lnTo>
                <a:lnTo>
                  <a:pt x="4173314" y="564223"/>
                </a:lnTo>
                <a:cubicBezTo>
                  <a:pt x="4408621" y="305997"/>
                  <a:pt x="4807103" y="136221"/>
                  <a:pt x="5259074" y="136221"/>
                </a:cubicBezTo>
                <a:cubicBezTo>
                  <a:pt x="5485056" y="136221"/>
                  <a:pt x="5697670" y="178665"/>
                  <a:pt x="5883199" y="253387"/>
                </a:cubicBezTo>
                <a:lnTo>
                  <a:pt x="5937700" y="277935"/>
                </a:lnTo>
                <a:lnTo>
                  <a:pt x="5998970" y="222879"/>
                </a:lnTo>
                <a:cubicBezTo>
                  <a:pt x="6184708" y="85173"/>
                  <a:pt x="6441306" y="0"/>
                  <a:pt x="6724734" y="0"/>
                </a:cubicBezTo>
                <a:cubicBezTo>
                  <a:pt x="7008162" y="0"/>
                  <a:pt x="7264760" y="85173"/>
                  <a:pt x="7450498" y="222879"/>
                </a:cubicBezTo>
                <a:lnTo>
                  <a:pt x="7504128" y="271069"/>
                </a:lnTo>
                <a:lnTo>
                  <a:pt x="7515578" y="265911"/>
                </a:lnTo>
                <a:cubicBezTo>
                  <a:pt x="7701109" y="191189"/>
                  <a:pt x="7913723" y="148745"/>
                  <a:pt x="8139707" y="148745"/>
                </a:cubicBezTo>
                <a:cubicBezTo>
                  <a:pt x="8535178" y="148745"/>
                  <a:pt x="8889702" y="278730"/>
                  <a:pt x="9129790" y="484217"/>
                </a:cubicBezTo>
                <a:lnTo>
                  <a:pt x="9258974" y="615575"/>
                </a:lnTo>
                <a:lnTo>
                  <a:pt x="9261126" y="612634"/>
                </a:lnTo>
                <a:cubicBezTo>
                  <a:pt x="9445576" y="410219"/>
                  <a:pt x="9757936" y="277136"/>
                  <a:pt x="10112222" y="277136"/>
                </a:cubicBezTo>
                <a:cubicBezTo>
                  <a:pt x="10324793" y="277136"/>
                  <a:pt x="10522273" y="325046"/>
                  <a:pt x="10686084" y="407095"/>
                </a:cubicBezTo>
                <a:lnTo>
                  <a:pt x="10698420" y="414641"/>
                </a:lnTo>
                <a:lnTo>
                  <a:pt x="10756361" y="335498"/>
                </a:lnTo>
                <a:cubicBezTo>
                  <a:pt x="10940811" y="133083"/>
                  <a:pt x="11253171" y="0"/>
                  <a:pt x="11607457" y="0"/>
                </a:cubicBezTo>
                <a:cubicBezTo>
                  <a:pt x="11784600" y="0"/>
                  <a:pt x="11951262" y="33271"/>
                  <a:pt x="12096693" y="91844"/>
                </a:cubicBezTo>
                <a:lnTo>
                  <a:pt x="12192000" y="135942"/>
                </a:lnTo>
                <a:lnTo>
                  <a:pt x="12192000" y="1445191"/>
                </a:lnTo>
                <a:lnTo>
                  <a:pt x="0" y="1445191"/>
                </a:lnTo>
                <a:lnTo>
                  <a:pt x="0" y="326970"/>
                </a:lnTo>
                <a:lnTo>
                  <a:pt x="2069" y="326409"/>
                </a:lnTo>
                <a:cubicBezTo>
                  <a:pt x="105629" y="302528"/>
                  <a:pt x="215735" y="289663"/>
                  <a:pt x="329894" y="289663"/>
                </a:cubicBezTo>
                <a:cubicBezTo>
                  <a:pt x="529672" y="289663"/>
                  <a:pt x="717038" y="329061"/>
                  <a:pt x="878628" y="397949"/>
                </a:cubicBezTo>
                <a:lnTo>
                  <a:pt x="914726" y="416495"/>
                </a:lnTo>
                <a:lnTo>
                  <a:pt x="974025" y="335498"/>
                </a:lnTo>
                <a:cubicBezTo>
                  <a:pt x="1158473" y="133083"/>
                  <a:pt x="1470835" y="0"/>
                  <a:pt x="1825119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accent2">
                  <a:alpha val="3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: 形状 8"/>
          <p:cNvSpPr/>
          <p:nvPr/>
        </p:nvSpPr>
        <p:spPr>
          <a:xfrm>
            <a:off x="0" y="4292600"/>
            <a:ext cx="9144000" cy="850900"/>
          </a:xfrm>
          <a:custGeom>
            <a:avLst/>
            <a:gdLst>
              <a:gd name="connsiteX0" fmla="*/ 4165443 w 12192000"/>
              <a:gd name="connsiteY0" fmla="*/ 0 h 1133339"/>
              <a:gd name="connsiteX1" fmla="*/ 4793789 w 12192000"/>
              <a:gd name="connsiteY1" fmla="*/ 268294 h 1133339"/>
              <a:gd name="connsiteX2" fmla="*/ 4822897 w 12192000"/>
              <a:gd name="connsiteY2" fmla="*/ 311359 h 1133339"/>
              <a:gd name="connsiteX3" fmla="*/ 4850903 w 12192000"/>
              <a:gd name="connsiteY3" fmla="*/ 309092 h 1133339"/>
              <a:gd name="connsiteX4" fmla="*/ 5389486 w 12192000"/>
              <a:gd name="connsiteY4" fmla="*/ 539058 h 1133339"/>
              <a:gd name="connsiteX5" fmla="*/ 5423004 w 12192000"/>
              <a:gd name="connsiteY5" fmla="*/ 588645 h 1133339"/>
              <a:gd name="connsiteX6" fmla="*/ 5512341 w 12192000"/>
              <a:gd name="connsiteY6" fmla="*/ 549703 h 1133339"/>
              <a:gd name="connsiteX7" fmla="*/ 5765161 w 12192000"/>
              <a:gd name="connsiteY7" fmla="*/ 508714 h 1133339"/>
              <a:gd name="connsiteX8" fmla="*/ 5820259 w 12192000"/>
              <a:gd name="connsiteY8" fmla="*/ 512618 h 1133339"/>
              <a:gd name="connsiteX9" fmla="*/ 5859170 w 12192000"/>
              <a:gd name="connsiteY9" fmla="*/ 474742 h 1133339"/>
              <a:gd name="connsiteX10" fmla="*/ 6318443 w 12192000"/>
              <a:gd name="connsiteY10" fmla="*/ 321971 h 1133339"/>
              <a:gd name="connsiteX11" fmla="*/ 6571261 w 12192000"/>
              <a:gd name="connsiteY11" fmla="*/ 362960 h 1133339"/>
              <a:gd name="connsiteX12" fmla="*/ 6669499 w 12192000"/>
              <a:gd name="connsiteY12" fmla="*/ 405780 h 1133339"/>
              <a:gd name="connsiteX13" fmla="*/ 6680980 w 12192000"/>
              <a:gd name="connsiteY13" fmla="*/ 398172 h 1133339"/>
              <a:gd name="connsiteX14" fmla="*/ 7044125 w 12192000"/>
              <a:gd name="connsiteY14" fmla="*/ 309092 h 1133339"/>
              <a:gd name="connsiteX15" fmla="*/ 7503396 w 12192000"/>
              <a:gd name="connsiteY15" fmla="*/ 461863 h 1133339"/>
              <a:gd name="connsiteX16" fmla="*/ 7549263 w 12192000"/>
              <a:gd name="connsiteY16" fmla="*/ 506507 h 1133339"/>
              <a:gd name="connsiteX17" fmla="*/ 7557270 w 12192000"/>
              <a:gd name="connsiteY17" fmla="*/ 501203 h 1133339"/>
              <a:gd name="connsiteX18" fmla="*/ 7920415 w 12192000"/>
              <a:gd name="connsiteY18" fmla="*/ 412123 h 1133339"/>
              <a:gd name="connsiteX19" fmla="*/ 8518883 w 12192000"/>
              <a:gd name="connsiteY19" fmla="*/ 730689 h 1133339"/>
              <a:gd name="connsiteX20" fmla="*/ 8523397 w 12192000"/>
              <a:gd name="connsiteY20" fmla="*/ 742369 h 1133339"/>
              <a:gd name="connsiteX21" fmla="*/ 8530242 w 12192000"/>
              <a:gd name="connsiteY21" fmla="*/ 732242 h 1133339"/>
              <a:gd name="connsiteX22" fmla="*/ 9068825 w 12192000"/>
              <a:gd name="connsiteY22" fmla="*/ 502276 h 1133339"/>
              <a:gd name="connsiteX23" fmla="*/ 9292147 w 12192000"/>
              <a:gd name="connsiteY23" fmla="*/ 533926 h 1133339"/>
              <a:gd name="connsiteX24" fmla="*/ 9381057 w 12192000"/>
              <a:gd name="connsiteY24" fmla="*/ 567236 h 1133339"/>
              <a:gd name="connsiteX25" fmla="*/ 9408408 w 12192000"/>
              <a:gd name="connsiteY25" fmla="*/ 526771 h 1133339"/>
              <a:gd name="connsiteX26" fmla="*/ 9788804 w 12192000"/>
              <a:gd name="connsiteY26" fmla="*/ 364348 h 1133339"/>
              <a:gd name="connsiteX27" fmla="*/ 10169201 w 12192000"/>
              <a:gd name="connsiteY27" fmla="*/ 526771 h 1133339"/>
              <a:gd name="connsiteX28" fmla="*/ 10193126 w 12192000"/>
              <a:gd name="connsiteY28" fmla="*/ 562169 h 1133339"/>
              <a:gd name="connsiteX29" fmla="*/ 10221725 w 12192000"/>
              <a:gd name="connsiteY29" fmla="*/ 549703 h 1133339"/>
              <a:gd name="connsiteX30" fmla="*/ 10474543 w 12192000"/>
              <a:gd name="connsiteY30" fmla="*/ 508714 h 1133339"/>
              <a:gd name="connsiteX31" fmla="*/ 11030020 w 12192000"/>
              <a:gd name="connsiteY31" fmla="*/ 759843 h 1133339"/>
              <a:gd name="connsiteX32" fmla="*/ 11042281 w 12192000"/>
              <a:gd name="connsiteY32" fmla="*/ 779672 h 1133339"/>
              <a:gd name="connsiteX33" fmla="*/ 11058727 w 12192000"/>
              <a:gd name="connsiteY33" fmla="*/ 737128 h 1133339"/>
              <a:gd name="connsiteX34" fmla="*/ 11657193 w 12192000"/>
              <a:gd name="connsiteY34" fmla="*/ 418562 h 1133339"/>
              <a:gd name="connsiteX35" fmla="*/ 11910011 w 12192000"/>
              <a:gd name="connsiteY35" fmla="*/ 459551 h 1133339"/>
              <a:gd name="connsiteX36" fmla="*/ 12013158 w 12192000"/>
              <a:gd name="connsiteY36" fmla="*/ 504512 h 1133339"/>
              <a:gd name="connsiteX37" fmla="*/ 12070208 w 12192000"/>
              <a:gd name="connsiteY37" fmla="*/ 448985 h 1133339"/>
              <a:gd name="connsiteX38" fmla="*/ 12166333 w 12192000"/>
              <a:gd name="connsiteY38" fmla="*/ 385294 h 1133339"/>
              <a:gd name="connsiteX39" fmla="*/ 12192000 w 12192000"/>
              <a:gd name="connsiteY39" fmla="*/ 374106 h 1133339"/>
              <a:gd name="connsiteX40" fmla="*/ 12192000 w 12192000"/>
              <a:gd name="connsiteY40" fmla="*/ 1133339 h 1133339"/>
              <a:gd name="connsiteX41" fmla="*/ 0 w 12192000"/>
              <a:gd name="connsiteY41" fmla="*/ 1133339 h 1133339"/>
              <a:gd name="connsiteX42" fmla="*/ 0 w 12192000"/>
              <a:gd name="connsiteY42" fmla="*/ 486996 h 1133339"/>
              <a:gd name="connsiteX43" fmla="*/ 71 w 12192000"/>
              <a:gd name="connsiteY43" fmla="*/ 486956 h 1133339"/>
              <a:gd name="connsiteX44" fmla="*/ 336420 w 12192000"/>
              <a:gd name="connsiteY44" fmla="*/ 418562 h 1133339"/>
              <a:gd name="connsiteX45" fmla="*/ 611086 w 12192000"/>
              <a:gd name="connsiteY45" fmla="*/ 463094 h 1133339"/>
              <a:gd name="connsiteX46" fmla="*/ 684818 w 12192000"/>
              <a:gd name="connsiteY46" fmla="*/ 495232 h 1133339"/>
              <a:gd name="connsiteX47" fmla="*/ 719102 w 12192000"/>
              <a:gd name="connsiteY47" fmla="*/ 461863 h 1133339"/>
              <a:gd name="connsiteX48" fmla="*/ 1178373 w 12192000"/>
              <a:gd name="connsiteY48" fmla="*/ 309092 h 1133339"/>
              <a:gd name="connsiteX49" fmla="*/ 1431191 w 12192000"/>
              <a:gd name="connsiteY49" fmla="*/ 350081 h 1133339"/>
              <a:gd name="connsiteX50" fmla="*/ 1535098 w 12192000"/>
              <a:gd name="connsiteY50" fmla="*/ 395372 h 1133339"/>
              <a:gd name="connsiteX51" fmla="*/ 1601328 w 12192000"/>
              <a:gd name="connsiteY51" fmla="*/ 366503 h 1133339"/>
              <a:gd name="connsiteX52" fmla="*/ 1875994 w 12192000"/>
              <a:gd name="connsiteY52" fmla="*/ 321971 h 1133339"/>
              <a:gd name="connsiteX53" fmla="*/ 2526182 w 12192000"/>
              <a:gd name="connsiteY53" fmla="*/ 668067 h 1133339"/>
              <a:gd name="connsiteX54" fmla="*/ 2552597 w 12192000"/>
              <a:gd name="connsiteY54" fmla="*/ 736404 h 1133339"/>
              <a:gd name="connsiteX55" fmla="*/ 2571015 w 12192000"/>
              <a:gd name="connsiteY55" fmla="*/ 731813 h 1133339"/>
              <a:gd name="connsiteX56" fmla="*/ 2701915 w 12192000"/>
              <a:gd name="connsiteY56" fmla="*/ 721216 h 1133339"/>
              <a:gd name="connsiteX57" fmla="*/ 2724369 w 12192000"/>
              <a:gd name="connsiteY57" fmla="*/ 722353 h 1133339"/>
              <a:gd name="connsiteX58" fmla="*/ 2760974 w 12192000"/>
              <a:gd name="connsiteY58" fmla="*/ 627658 h 1133339"/>
              <a:gd name="connsiteX59" fmla="*/ 3359439 w 12192000"/>
              <a:gd name="connsiteY59" fmla="*/ 309092 h 1133339"/>
              <a:gd name="connsiteX60" fmla="*/ 3490338 w 12192000"/>
              <a:gd name="connsiteY60" fmla="*/ 319689 h 1133339"/>
              <a:gd name="connsiteX61" fmla="*/ 3500624 w 12192000"/>
              <a:gd name="connsiteY61" fmla="*/ 322253 h 1133339"/>
              <a:gd name="connsiteX62" fmla="*/ 3537095 w 12192000"/>
              <a:gd name="connsiteY62" fmla="*/ 268294 h 1133339"/>
              <a:gd name="connsiteX63" fmla="*/ 4165443 w 12192000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0" h="1133339">
                <a:moveTo>
                  <a:pt x="4165443" y="0"/>
                </a:moveTo>
                <a:cubicBezTo>
                  <a:pt x="4427005" y="0"/>
                  <a:pt x="4657616" y="106424"/>
                  <a:pt x="4793789" y="268294"/>
                </a:cubicBezTo>
                <a:lnTo>
                  <a:pt x="4822897" y="311359"/>
                </a:lnTo>
                <a:lnTo>
                  <a:pt x="4850903" y="309092"/>
                </a:lnTo>
                <a:cubicBezTo>
                  <a:pt x="5075099" y="309092"/>
                  <a:pt x="5272766" y="400313"/>
                  <a:pt x="5389486" y="539058"/>
                </a:cubicBezTo>
                <a:lnTo>
                  <a:pt x="5423004" y="588645"/>
                </a:lnTo>
                <a:lnTo>
                  <a:pt x="5512341" y="549703"/>
                </a:lnTo>
                <a:cubicBezTo>
                  <a:pt x="5590047" y="523309"/>
                  <a:pt x="5675481" y="508714"/>
                  <a:pt x="5765161" y="508714"/>
                </a:cubicBezTo>
                <a:lnTo>
                  <a:pt x="5820259" y="512618"/>
                </a:lnTo>
                <a:lnTo>
                  <a:pt x="5859170" y="474742"/>
                </a:lnTo>
                <a:cubicBezTo>
                  <a:pt x="5976709" y="380352"/>
                  <a:pt x="6139086" y="321971"/>
                  <a:pt x="6318443" y="321971"/>
                </a:cubicBezTo>
                <a:cubicBezTo>
                  <a:pt x="6408121" y="321971"/>
                  <a:pt x="6493555" y="336566"/>
                  <a:pt x="6571261" y="362960"/>
                </a:cubicBezTo>
                <a:lnTo>
                  <a:pt x="6669499" y="405780"/>
                </a:lnTo>
                <a:lnTo>
                  <a:pt x="6680980" y="398172"/>
                </a:lnTo>
                <a:cubicBezTo>
                  <a:pt x="6784641" y="341931"/>
                  <a:pt x="6909609" y="309092"/>
                  <a:pt x="7044125" y="309092"/>
                </a:cubicBezTo>
                <a:cubicBezTo>
                  <a:pt x="7223481" y="309092"/>
                  <a:pt x="7385858" y="367473"/>
                  <a:pt x="7503396" y="461863"/>
                </a:cubicBezTo>
                <a:lnTo>
                  <a:pt x="7549263" y="506507"/>
                </a:lnTo>
                <a:lnTo>
                  <a:pt x="7557270" y="501203"/>
                </a:lnTo>
                <a:cubicBezTo>
                  <a:pt x="7660931" y="444962"/>
                  <a:pt x="7785899" y="412123"/>
                  <a:pt x="7920415" y="412123"/>
                </a:cubicBezTo>
                <a:cubicBezTo>
                  <a:pt x="8189451" y="412123"/>
                  <a:pt x="8420281" y="543481"/>
                  <a:pt x="8518883" y="730689"/>
                </a:cubicBezTo>
                <a:lnTo>
                  <a:pt x="8523397" y="742369"/>
                </a:lnTo>
                <a:lnTo>
                  <a:pt x="8530242" y="732242"/>
                </a:lnTo>
                <a:cubicBezTo>
                  <a:pt x="8646964" y="593497"/>
                  <a:pt x="8844630" y="502276"/>
                  <a:pt x="9068825" y="502276"/>
                </a:cubicBezTo>
                <a:cubicBezTo>
                  <a:pt x="9147294" y="502276"/>
                  <a:pt x="9222512" y="513450"/>
                  <a:pt x="9292147" y="533926"/>
                </a:cubicBezTo>
                <a:lnTo>
                  <a:pt x="9381057" y="567236"/>
                </a:lnTo>
                <a:lnTo>
                  <a:pt x="9408408" y="526771"/>
                </a:lnTo>
                <a:cubicBezTo>
                  <a:pt x="9490847" y="428776"/>
                  <a:pt x="9630456" y="364348"/>
                  <a:pt x="9788804" y="364348"/>
                </a:cubicBezTo>
                <a:cubicBezTo>
                  <a:pt x="9947151" y="364348"/>
                  <a:pt x="10086761" y="428776"/>
                  <a:pt x="10169201" y="526771"/>
                </a:cubicBezTo>
                <a:lnTo>
                  <a:pt x="10193126" y="562169"/>
                </a:lnTo>
                <a:lnTo>
                  <a:pt x="10221725" y="549703"/>
                </a:lnTo>
                <a:cubicBezTo>
                  <a:pt x="10299432" y="523309"/>
                  <a:pt x="10384865" y="508714"/>
                  <a:pt x="10474543" y="508714"/>
                </a:cubicBezTo>
                <a:cubicBezTo>
                  <a:pt x="10709949" y="508714"/>
                  <a:pt x="10916105" y="609285"/>
                  <a:pt x="11030020" y="759843"/>
                </a:cubicBezTo>
                <a:lnTo>
                  <a:pt x="11042281" y="779672"/>
                </a:lnTo>
                <a:lnTo>
                  <a:pt x="11058727" y="737128"/>
                </a:lnTo>
                <a:cubicBezTo>
                  <a:pt x="11157327" y="549920"/>
                  <a:pt x="11388158" y="418562"/>
                  <a:pt x="11657193" y="418562"/>
                </a:cubicBezTo>
                <a:cubicBezTo>
                  <a:pt x="11746871" y="418562"/>
                  <a:pt x="11832305" y="433157"/>
                  <a:pt x="11910011" y="459551"/>
                </a:cubicBezTo>
                <a:lnTo>
                  <a:pt x="12013158" y="504512"/>
                </a:lnTo>
                <a:lnTo>
                  <a:pt x="12070208" y="448985"/>
                </a:lnTo>
                <a:cubicBezTo>
                  <a:pt x="12099592" y="425388"/>
                  <a:pt x="12131779" y="404041"/>
                  <a:pt x="12166333" y="385294"/>
                </a:cubicBezTo>
                <a:lnTo>
                  <a:pt x="12192000" y="374106"/>
                </a:lnTo>
                <a:lnTo>
                  <a:pt x="12192000" y="1133339"/>
                </a:lnTo>
                <a:lnTo>
                  <a:pt x="0" y="1133339"/>
                </a:lnTo>
                <a:lnTo>
                  <a:pt x="0" y="486996"/>
                </a:lnTo>
                <a:lnTo>
                  <a:pt x="71" y="486956"/>
                </a:lnTo>
                <a:cubicBezTo>
                  <a:pt x="100055" y="443338"/>
                  <a:pt x="214635" y="418562"/>
                  <a:pt x="336420" y="418562"/>
                </a:cubicBezTo>
                <a:cubicBezTo>
                  <a:pt x="433848" y="418562"/>
                  <a:pt x="526664" y="434418"/>
                  <a:pt x="611086" y="463094"/>
                </a:cubicBezTo>
                <a:lnTo>
                  <a:pt x="684818" y="495232"/>
                </a:lnTo>
                <a:lnTo>
                  <a:pt x="719102" y="461863"/>
                </a:lnTo>
                <a:cubicBezTo>
                  <a:pt x="836640" y="367473"/>
                  <a:pt x="999017" y="309092"/>
                  <a:pt x="1178373" y="309092"/>
                </a:cubicBezTo>
                <a:cubicBezTo>
                  <a:pt x="1268052" y="309092"/>
                  <a:pt x="1353485" y="323687"/>
                  <a:pt x="1431191" y="350081"/>
                </a:cubicBezTo>
                <a:lnTo>
                  <a:pt x="1535098" y="395372"/>
                </a:lnTo>
                <a:lnTo>
                  <a:pt x="1601328" y="366503"/>
                </a:lnTo>
                <a:cubicBezTo>
                  <a:pt x="1685751" y="337827"/>
                  <a:pt x="1778567" y="321971"/>
                  <a:pt x="1875994" y="321971"/>
                </a:cubicBezTo>
                <a:cubicBezTo>
                  <a:pt x="2168280" y="321971"/>
                  <a:pt x="2419060" y="464681"/>
                  <a:pt x="2526182" y="668067"/>
                </a:cubicBezTo>
                <a:lnTo>
                  <a:pt x="2552597" y="736404"/>
                </a:lnTo>
                <a:lnTo>
                  <a:pt x="2571015" y="731813"/>
                </a:lnTo>
                <a:cubicBezTo>
                  <a:pt x="2613296" y="724865"/>
                  <a:pt x="2657074" y="721216"/>
                  <a:pt x="2701915" y="721216"/>
                </a:cubicBezTo>
                <a:lnTo>
                  <a:pt x="2724369" y="722353"/>
                </a:lnTo>
                <a:lnTo>
                  <a:pt x="2760974" y="627658"/>
                </a:lnTo>
                <a:cubicBezTo>
                  <a:pt x="2859573" y="440450"/>
                  <a:pt x="3090405" y="309092"/>
                  <a:pt x="3359439" y="309092"/>
                </a:cubicBezTo>
                <a:cubicBezTo>
                  <a:pt x="3404279" y="309092"/>
                  <a:pt x="3448056" y="312741"/>
                  <a:pt x="3490338" y="319689"/>
                </a:cubicBezTo>
                <a:lnTo>
                  <a:pt x="3500624" y="322253"/>
                </a:lnTo>
                <a:lnTo>
                  <a:pt x="3537095" y="268294"/>
                </a:lnTo>
                <a:cubicBezTo>
                  <a:pt x="3673270" y="106424"/>
                  <a:pt x="3903880" y="0"/>
                  <a:pt x="4165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16935" y="1898426"/>
            <a:ext cx="5310130" cy="73404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16935" y="2660215"/>
            <a:ext cx="5310130" cy="318549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1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EE631-7F24-4D9C-BA06-3D54D9B2AE0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14528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EBA35-C9D9-4522-9E24-E1CF5738B8A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56269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3213100" y="2574925"/>
            <a:ext cx="3860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10"/>
          <p:cNvGrpSpPr>
            <a:grpSpLocks/>
          </p:cNvGrpSpPr>
          <p:nvPr/>
        </p:nvGrpSpPr>
        <p:grpSpPr bwMode="auto">
          <a:xfrm>
            <a:off x="581025" y="2465388"/>
            <a:ext cx="1171575" cy="201612"/>
            <a:chOff x="580290" y="3288314"/>
            <a:chExt cx="1172059" cy="267237"/>
          </a:xfrm>
        </p:grpSpPr>
        <p:sp>
          <p:nvSpPr>
            <p:cNvPr id="6" name="椭圆 5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172673" y="3321982"/>
              <a:ext cx="201695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8" name="椭圆 7"/>
            <p:cNvSpPr/>
            <p:nvPr/>
          </p:nvSpPr>
          <p:spPr>
            <a:xfrm rot="10800000">
              <a:off x="1618944" y="3355649"/>
              <a:ext cx="13340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9" name="组合 14"/>
          <p:cNvGrpSpPr>
            <a:grpSpLocks/>
          </p:cNvGrpSpPr>
          <p:nvPr/>
        </p:nvGrpSpPr>
        <p:grpSpPr bwMode="auto">
          <a:xfrm flipH="1">
            <a:off x="7386638" y="2471738"/>
            <a:ext cx="1173162" cy="200025"/>
            <a:chOff x="580290" y="3288314"/>
            <a:chExt cx="1172059" cy="267237"/>
          </a:xfrm>
        </p:grpSpPr>
        <p:sp>
          <p:nvSpPr>
            <p:cNvPr id="10" name="椭圆 9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0"/>
            <p:cNvSpPr/>
            <p:nvPr/>
          </p:nvSpPr>
          <p:spPr>
            <a:xfrm rot="10800000">
              <a:off x="1173457" y="3322249"/>
              <a:ext cx="199837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2" name="椭圆 11"/>
            <p:cNvSpPr/>
            <p:nvPr/>
          </p:nvSpPr>
          <p:spPr>
            <a:xfrm rot="10800000">
              <a:off x="1619124" y="3354062"/>
              <a:ext cx="13322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3" name="任意多边形: 形状 6"/>
          <p:cNvSpPr/>
          <p:nvPr/>
        </p:nvSpPr>
        <p:spPr>
          <a:xfrm>
            <a:off x="0" y="3662363"/>
            <a:ext cx="9144000" cy="1481137"/>
          </a:xfrm>
          <a:custGeom>
            <a:avLst/>
            <a:gdLst>
              <a:gd name="connsiteX0" fmla="*/ 4408996 w 12191999"/>
              <a:gd name="connsiteY0" fmla="*/ 0 h 1975365"/>
              <a:gd name="connsiteX1" fmla="*/ 5790561 w 12191999"/>
              <a:gd name="connsiteY1" fmla="*/ 551581 h 1975365"/>
              <a:gd name="connsiteX2" fmla="*/ 5801495 w 12191999"/>
              <a:gd name="connsiteY2" fmla="*/ 563959 h 1975365"/>
              <a:gd name="connsiteX3" fmla="*/ 5826131 w 12191999"/>
              <a:gd name="connsiteY3" fmla="*/ 553912 h 1975365"/>
              <a:gd name="connsiteX4" fmla="*/ 6523038 w 12191999"/>
              <a:gd name="connsiteY4" fmla="*/ 434799 h 1975365"/>
              <a:gd name="connsiteX5" fmla="*/ 7789046 w 12191999"/>
              <a:gd name="connsiteY5" fmla="*/ 878743 h 1975365"/>
              <a:gd name="connsiteX6" fmla="*/ 7859692 w 12191999"/>
              <a:gd name="connsiteY6" fmla="*/ 944547 h 1975365"/>
              <a:gd name="connsiteX7" fmla="*/ 7890845 w 12191999"/>
              <a:gd name="connsiteY7" fmla="*/ 901137 h 1975365"/>
              <a:gd name="connsiteX8" fmla="*/ 9633465 w 12191999"/>
              <a:gd name="connsiteY8" fmla="*/ 116746 h 1975365"/>
              <a:gd name="connsiteX9" fmla="*/ 11376086 w 12191999"/>
              <a:gd name="connsiteY9" fmla="*/ 901137 h 1975365"/>
              <a:gd name="connsiteX10" fmla="*/ 11381374 w 12191999"/>
              <a:gd name="connsiteY10" fmla="*/ 908506 h 1975365"/>
              <a:gd name="connsiteX11" fmla="*/ 11472015 w 12191999"/>
              <a:gd name="connsiteY11" fmla="*/ 824077 h 1975365"/>
              <a:gd name="connsiteX12" fmla="*/ 12041117 w 12191999"/>
              <a:gd name="connsiteY12" fmla="*/ 499246 h 1975365"/>
              <a:gd name="connsiteX13" fmla="*/ 12191999 w 12191999"/>
              <a:gd name="connsiteY13" fmla="*/ 452495 h 1975365"/>
              <a:gd name="connsiteX14" fmla="*/ 12191999 w 12191999"/>
              <a:gd name="connsiteY14" fmla="*/ 1975365 h 1975365"/>
              <a:gd name="connsiteX15" fmla="*/ 0 w 12191999"/>
              <a:gd name="connsiteY15" fmla="*/ 1975365 h 1975365"/>
              <a:gd name="connsiteX16" fmla="*/ 0 w 12191999"/>
              <a:gd name="connsiteY16" fmla="*/ 373214 h 1975365"/>
              <a:gd name="connsiteX17" fmla="*/ 103466 w 12191999"/>
              <a:gd name="connsiteY17" fmla="*/ 416152 h 1975365"/>
              <a:gd name="connsiteX18" fmla="*/ 712248 w 12191999"/>
              <a:gd name="connsiteY18" fmla="*/ 843689 h 1975365"/>
              <a:gd name="connsiteX19" fmla="*/ 815917 w 12191999"/>
              <a:gd name="connsiteY19" fmla="*/ 961054 h 1975365"/>
              <a:gd name="connsiteX20" fmla="*/ 821465 w 12191999"/>
              <a:gd name="connsiteY20" fmla="*/ 955887 h 1975365"/>
              <a:gd name="connsiteX21" fmla="*/ 2307470 w 12191999"/>
              <a:gd name="connsiteY21" fmla="*/ 434799 h 1975365"/>
              <a:gd name="connsiteX22" fmla="*/ 2932400 w 12191999"/>
              <a:gd name="connsiteY22" fmla="*/ 514784 h 1975365"/>
              <a:gd name="connsiteX23" fmla="*/ 3033353 w 12191999"/>
              <a:gd name="connsiteY23" fmla="*/ 546065 h 1975365"/>
              <a:gd name="connsiteX24" fmla="*/ 3142988 w 12191999"/>
              <a:gd name="connsiteY24" fmla="*/ 443944 h 1975365"/>
              <a:gd name="connsiteX25" fmla="*/ 4408996 w 12191999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1999" h="1975365">
                <a:moveTo>
                  <a:pt x="4408996" y="0"/>
                </a:moveTo>
                <a:cubicBezTo>
                  <a:pt x="4965206" y="0"/>
                  <a:pt x="5462174" y="214716"/>
                  <a:pt x="5790561" y="551581"/>
                </a:cubicBezTo>
                <a:lnTo>
                  <a:pt x="5801495" y="563959"/>
                </a:lnTo>
                <a:lnTo>
                  <a:pt x="5826131" y="553912"/>
                </a:lnTo>
                <a:cubicBezTo>
                  <a:pt x="6040333" y="477212"/>
                  <a:pt x="6275835" y="434799"/>
                  <a:pt x="6523038" y="434799"/>
                </a:cubicBezTo>
                <a:cubicBezTo>
                  <a:pt x="7017445" y="434799"/>
                  <a:pt x="7465046" y="604452"/>
                  <a:pt x="7789046" y="878743"/>
                </a:cubicBezTo>
                <a:lnTo>
                  <a:pt x="7859692" y="944547"/>
                </a:lnTo>
                <a:lnTo>
                  <a:pt x="7890845" y="901137"/>
                </a:lnTo>
                <a:cubicBezTo>
                  <a:pt x="8268504" y="427892"/>
                  <a:pt x="8908064" y="116746"/>
                  <a:pt x="9633465" y="116746"/>
                </a:cubicBezTo>
                <a:cubicBezTo>
                  <a:pt x="10358867" y="116746"/>
                  <a:pt x="10998426" y="427892"/>
                  <a:pt x="11376086" y="901137"/>
                </a:cubicBezTo>
                <a:lnTo>
                  <a:pt x="11381374" y="908506"/>
                </a:lnTo>
                <a:lnTo>
                  <a:pt x="11472015" y="824077"/>
                </a:lnTo>
                <a:cubicBezTo>
                  <a:pt x="11634015" y="686932"/>
                  <a:pt x="11826915" y="575946"/>
                  <a:pt x="12041117" y="499246"/>
                </a:cubicBezTo>
                <a:lnTo>
                  <a:pt x="12191999" y="452495"/>
                </a:lnTo>
                <a:lnTo>
                  <a:pt x="12191999" y="1975365"/>
                </a:lnTo>
                <a:lnTo>
                  <a:pt x="0" y="1975365"/>
                </a:lnTo>
                <a:lnTo>
                  <a:pt x="0" y="373214"/>
                </a:lnTo>
                <a:lnTo>
                  <a:pt x="103466" y="416152"/>
                </a:lnTo>
                <a:cubicBezTo>
                  <a:pt x="337103" y="525156"/>
                  <a:pt x="543613" y="670701"/>
                  <a:pt x="712248" y="843689"/>
                </a:cubicBezTo>
                <a:lnTo>
                  <a:pt x="815917" y="961054"/>
                </a:lnTo>
                <a:lnTo>
                  <a:pt x="821465" y="955887"/>
                </a:lnTo>
                <a:cubicBezTo>
                  <a:pt x="1201766" y="633932"/>
                  <a:pt x="1727148" y="434799"/>
                  <a:pt x="2307470" y="434799"/>
                </a:cubicBezTo>
                <a:cubicBezTo>
                  <a:pt x="2525090" y="434799"/>
                  <a:pt x="2734985" y="462802"/>
                  <a:pt x="2932400" y="514784"/>
                </a:cubicBezTo>
                <a:lnTo>
                  <a:pt x="3033353" y="546065"/>
                </a:lnTo>
                <a:lnTo>
                  <a:pt x="3142988" y="443944"/>
                </a:lnTo>
                <a:cubicBezTo>
                  <a:pt x="3466988" y="169652"/>
                  <a:pt x="3914590" y="0"/>
                  <a:pt x="4408996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7"/>
          <p:cNvSpPr/>
          <p:nvPr/>
        </p:nvSpPr>
        <p:spPr>
          <a:xfrm>
            <a:off x="0" y="4060825"/>
            <a:ext cx="9144000" cy="1082675"/>
          </a:xfrm>
          <a:custGeom>
            <a:avLst/>
            <a:gdLst>
              <a:gd name="connsiteX0" fmla="*/ 3246538 w 12192001"/>
              <a:gd name="connsiteY0" fmla="*/ 0 h 1445191"/>
              <a:gd name="connsiteX1" fmla="*/ 3888381 w 12192001"/>
              <a:gd name="connsiteY1" fmla="*/ 335498 h 1445191"/>
              <a:gd name="connsiteX2" fmla="*/ 3925176 w 12192001"/>
              <a:gd name="connsiteY2" fmla="*/ 402142 h 1445191"/>
              <a:gd name="connsiteX3" fmla="*/ 4047372 w 12192001"/>
              <a:gd name="connsiteY3" fmla="*/ 336937 h 1445191"/>
              <a:gd name="connsiteX4" fmla="*/ 4348662 w 12192001"/>
              <a:gd name="connsiteY4" fmla="*/ 277137 h 1445191"/>
              <a:gd name="connsiteX5" fmla="*/ 4990506 w 12192001"/>
              <a:gd name="connsiteY5" fmla="*/ 612635 h 1445191"/>
              <a:gd name="connsiteX6" fmla="*/ 4990587 w 12192001"/>
              <a:gd name="connsiteY6" fmla="*/ 612785 h 1445191"/>
              <a:gd name="connsiteX7" fmla="*/ 5017399 w 12192001"/>
              <a:gd name="connsiteY7" fmla="*/ 564223 h 1445191"/>
              <a:gd name="connsiteX8" fmla="*/ 5836210 w 12192001"/>
              <a:gd name="connsiteY8" fmla="*/ 136221 h 1445191"/>
              <a:gd name="connsiteX9" fmla="*/ 6306886 w 12192001"/>
              <a:gd name="connsiteY9" fmla="*/ 253387 h 1445191"/>
              <a:gd name="connsiteX10" fmla="*/ 6347988 w 12192001"/>
              <a:gd name="connsiteY10" fmla="*/ 277935 h 1445191"/>
              <a:gd name="connsiteX11" fmla="*/ 6394194 w 12192001"/>
              <a:gd name="connsiteY11" fmla="*/ 222879 h 1445191"/>
              <a:gd name="connsiteX12" fmla="*/ 6941520 w 12192001"/>
              <a:gd name="connsiteY12" fmla="*/ 0 h 1445191"/>
              <a:gd name="connsiteX13" fmla="*/ 7488846 w 12192001"/>
              <a:gd name="connsiteY13" fmla="*/ 222879 h 1445191"/>
              <a:gd name="connsiteX14" fmla="*/ 7529289 w 12192001"/>
              <a:gd name="connsiteY14" fmla="*/ 271069 h 1445191"/>
              <a:gd name="connsiteX15" fmla="*/ 7537925 w 12192001"/>
              <a:gd name="connsiteY15" fmla="*/ 265911 h 1445191"/>
              <a:gd name="connsiteX16" fmla="*/ 8008603 w 12192001"/>
              <a:gd name="connsiteY16" fmla="*/ 148745 h 1445191"/>
              <a:gd name="connsiteX17" fmla="*/ 8755262 w 12192001"/>
              <a:gd name="connsiteY17" fmla="*/ 484217 h 1445191"/>
              <a:gd name="connsiteX18" fmla="*/ 8852685 w 12192001"/>
              <a:gd name="connsiteY18" fmla="*/ 615575 h 1445191"/>
              <a:gd name="connsiteX19" fmla="*/ 8854308 w 12192001"/>
              <a:gd name="connsiteY19" fmla="*/ 612634 h 1445191"/>
              <a:gd name="connsiteX20" fmla="*/ 9496151 w 12192001"/>
              <a:gd name="connsiteY20" fmla="*/ 277136 h 1445191"/>
              <a:gd name="connsiteX21" fmla="*/ 9928922 w 12192001"/>
              <a:gd name="connsiteY21" fmla="*/ 407095 h 1445191"/>
              <a:gd name="connsiteX22" fmla="*/ 9938225 w 12192001"/>
              <a:gd name="connsiteY22" fmla="*/ 414641 h 1445191"/>
              <a:gd name="connsiteX23" fmla="*/ 9981920 w 12192001"/>
              <a:gd name="connsiteY23" fmla="*/ 335498 h 1445191"/>
              <a:gd name="connsiteX24" fmla="*/ 10623763 w 12192001"/>
              <a:gd name="connsiteY24" fmla="*/ 0 h 1445191"/>
              <a:gd name="connsiteX25" fmla="*/ 11265607 w 12192001"/>
              <a:gd name="connsiteY25" fmla="*/ 335498 h 1445191"/>
              <a:gd name="connsiteX26" fmla="*/ 11291202 w 12192001"/>
              <a:gd name="connsiteY26" fmla="*/ 381858 h 1445191"/>
              <a:gd name="connsiteX27" fmla="*/ 11306415 w 12192001"/>
              <a:gd name="connsiteY27" fmla="*/ 369518 h 1445191"/>
              <a:gd name="connsiteX28" fmla="*/ 11739186 w 12192001"/>
              <a:gd name="connsiteY28" fmla="*/ 239559 h 1445191"/>
              <a:gd name="connsiteX29" fmla="*/ 12171956 w 12192001"/>
              <a:gd name="connsiteY29" fmla="*/ 369518 h 1445191"/>
              <a:gd name="connsiteX30" fmla="*/ 12192001 w 12192001"/>
              <a:gd name="connsiteY30" fmla="*/ 385777 h 1445191"/>
              <a:gd name="connsiteX31" fmla="*/ 12192001 w 12192001"/>
              <a:gd name="connsiteY31" fmla="*/ 1445191 h 1445191"/>
              <a:gd name="connsiteX32" fmla="*/ 0 w 12192001"/>
              <a:gd name="connsiteY32" fmla="*/ 1445191 h 1445191"/>
              <a:gd name="connsiteX33" fmla="*/ 0 w 12192001"/>
              <a:gd name="connsiteY33" fmla="*/ 160691 h 1445191"/>
              <a:gd name="connsiteX34" fmla="*/ 41876 w 12192001"/>
              <a:gd name="connsiteY34" fmla="*/ 184935 h 1445191"/>
              <a:gd name="connsiteX35" fmla="*/ 134451 w 12192001"/>
              <a:gd name="connsiteY35" fmla="*/ 253847 h 1445191"/>
              <a:gd name="connsiteX36" fmla="*/ 135221 w 12192001"/>
              <a:gd name="connsiteY36" fmla="*/ 253387 h 1445191"/>
              <a:gd name="connsiteX37" fmla="*/ 605900 w 12192001"/>
              <a:gd name="connsiteY37" fmla="*/ 136221 h 1445191"/>
              <a:gd name="connsiteX38" fmla="*/ 1450394 w 12192001"/>
              <a:gd name="connsiteY38" fmla="*/ 603610 h 1445191"/>
              <a:gd name="connsiteX39" fmla="*/ 1457193 w 12192001"/>
              <a:gd name="connsiteY39" fmla="*/ 617070 h 1445191"/>
              <a:gd name="connsiteX40" fmla="*/ 1531063 w 12192001"/>
              <a:gd name="connsiteY40" fmla="*/ 529051 h 1445191"/>
              <a:gd name="connsiteX41" fmla="*/ 2118933 w 12192001"/>
              <a:gd name="connsiteY41" fmla="*/ 289663 h 1445191"/>
              <a:gd name="connsiteX42" fmla="*/ 2532753 w 12192001"/>
              <a:gd name="connsiteY42" fmla="*/ 397949 h 1445191"/>
              <a:gd name="connsiteX43" fmla="*/ 2559976 w 12192001"/>
              <a:gd name="connsiteY43" fmla="*/ 416495 h 1445191"/>
              <a:gd name="connsiteX44" fmla="*/ 2604696 w 12192001"/>
              <a:gd name="connsiteY44" fmla="*/ 335498 h 1445191"/>
              <a:gd name="connsiteX45" fmla="*/ 3246538 w 12192001"/>
              <a:gd name="connsiteY4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2192001" h="1445191">
                <a:moveTo>
                  <a:pt x="3246538" y="0"/>
                </a:moveTo>
                <a:cubicBezTo>
                  <a:pt x="3513718" y="0"/>
                  <a:pt x="3749281" y="133083"/>
                  <a:pt x="3888381" y="335498"/>
                </a:cubicBezTo>
                <a:lnTo>
                  <a:pt x="3925176" y="402142"/>
                </a:lnTo>
                <a:lnTo>
                  <a:pt x="4047372" y="336937"/>
                </a:lnTo>
                <a:cubicBezTo>
                  <a:pt x="4139977" y="298430"/>
                  <a:pt x="4241791" y="277137"/>
                  <a:pt x="4348662" y="277137"/>
                </a:cubicBezTo>
                <a:cubicBezTo>
                  <a:pt x="4615842" y="277137"/>
                  <a:pt x="4851406" y="410220"/>
                  <a:pt x="4990506" y="612635"/>
                </a:cubicBezTo>
                <a:lnTo>
                  <a:pt x="4990587" y="612785"/>
                </a:lnTo>
                <a:lnTo>
                  <a:pt x="5017399" y="564223"/>
                </a:lnTo>
                <a:cubicBezTo>
                  <a:pt x="5194852" y="305997"/>
                  <a:pt x="5495363" y="136221"/>
                  <a:pt x="5836210" y="136221"/>
                </a:cubicBezTo>
                <a:cubicBezTo>
                  <a:pt x="6006632" y="136221"/>
                  <a:pt x="6166972" y="178665"/>
                  <a:pt x="6306886" y="253387"/>
                </a:cubicBezTo>
                <a:lnTo>
                  <a:pt x="6347988" y="277935"/>
                </a:lnTo>
                <a:lnTo>
                  <a:pt x="6394194" y="222879"/>
                </a:lnTo>
                <a:cubicBezTo>
                  <a:pt x="6534266" y="85173"/>
                  <a:pt x="6727776" y="0"/>
                  <a:pt x="6941520" y="0"/>
                </a:cubicBezTo>
                <a:cubicBezTo>
                  <a:pt x="7155263" y="0"/>
                  <a:pt x="7348773" y="85173"/>
                  <a:pt x="7488846" y="222879"/>
                </a:cubicBezTo>
                <a:lnTo>
                  <a:pt x="7529289" y="271069"/>
                </a:lnTo>
                <a:lnTo>
                  <a:pt x="7537925" y="265911"/>
                </a:lnTo>
                <a:cubicBezTo>
                  <a:pt x="7677840" y="191189"/>
                  <a:pt x="7838181" y="148745"/>
                  <a:pt x="8008603" y="148745"/>
                </a:cubicBezTo>
                <a:cubicBezTo>
                  <a:pt x="8306843" y="148745"/>
                  <a:pt x="8574203" y="278730"/>
                  <a:pt x="8755262" y="484217"/>
                </a:cubicBezTo>
                <a:lnTo>
                  <a:pt x="8852685" y="615575"/>
                </a:lnTo>
                <a:lnTo>
                  <a:pt x="8854308" y="612634"/>
                </a:lnTo>
                <a:cubicBezTo>
                  <a:pt x="8993408" y="410219"/>
                  <a:pt x="9228971" y="277136"/>
                  <a:pt x="9496151" y="277136"/>
                </a:cubicBezTo>
                <a:cubicBezTo>
                  <a:pt x="9656459" y="277136"/>
                  <a:pt x="9805385" y="325046"/>
                  <a:pt x="9928922" y="407095"/>
                </a:cubicBezTo>
                <a:lnTo>
                  <a:pt x="9938225" y="414641"/>
                </a:lnTo>
                <a:lnTo>
                  <a:pt x="9981920" y="335498"/>
                </a:lnTo>
                <a:cubicBezTo>
                  <a:pt x="10121021" y="133083"/>
                  <a:pt x="10356583" y="0"/>
                  <a:pt x="10623763" y="0"/>
                </a:cubicBezTo>
                <a:cubicBezTo>
                  <a:pt x="10890944" y="0"/>
                  <a:pt x="11126506" y="133083"/>
                  <a:pt x="11265607" y="335498"/>
                </a:cubicBezTo>
                <a:lnTo>
                  <a:pt x="11291202" y="381858"/>
                </a:lnTo>
                <a:lnTo>
                  <a:pt x="11306415" y="369518"/>
                </a:lnTo>
                <a:cubicBezTo>
                  <a:pt x="11429952" y="287469"/>
                  <a:pt x="11578878" y="239559"/>
                  <a:pt x="11739186" y="239559"/>
                </a:cubicBezTo>
                <a:cubicBezTo>
                  <a:pt x="11899494" y="239559"/>
                  <a:pt x="12048420" y="287469"/>
                  <a:pt x="12171956" y="369518"/>
                </a:cubicBezTo>
                <a:lnTo>
                  <a:pt x="12192001" y="385777"/>
                </a:lnTo>
                <a:lnTo>
                  <a:pt x="12192001" y="1445191"/>
                </a:lnTo>
                <a:lnTo>
                  <a:pt x="0" y="1445191"/>
                </a:lnTo>
                <a:lnTo>
                  <a:pt x="0" y="160691"/>
                </a:lnTo>
                <a:lnTo>
                  <a:pt x="41876" y="184935"/>
                </a:lnTo>
                <a:lnTo>
                  <a:pt x="134451" y="253847"/>
                </a:lnTo>
                <a:lnTo>
                  <a:pt x="135221" y="253387"/>
                </a:lnTo>
                <a:cubicBezTo>
                  <a:pt x="275136" y="178665"/>
                  <a:pt x="435476" y="136221"/>
                  <a:pt x="605900" y="136221"/>
                </a:cubicBezTo>
                <a:cubicBezTo>
                  <a:pt x="963788" y="136221"/>
                  <a:pt x="1277208" y="323399"/>
                  <a:pt x="1450394" y="603610"/>
                </a:cubicBezTo>
                <a:lnTo>
                  <a:pt x="1457193" y="617070"/>
                </a:lnTo>
                <a:lnTo>
                  <a:pt x="1531063" y="529051"/>
                </a:lnTo>
                <a:cubicBezTo>
                  <a:pt x="1681511" y="381145"/>
                  <a:pt x="1889354" y="289663"/>
                  <a:pt x="2118933" y="289663"/>
                </a:cubicBezTo>
                <a:cubicBezTo>
                  <a:pt x="2269592" y="289663"/>
                  <a:pt x="2410892" y="329061"/>
                  <a:pt x="2532753" y="397949"/>
                </a:cubicBezTo>
                <a:lnTo>
                  <a:pt x="2559976" y="416495"/>
                </a:lnTo>
                <a:lnTo>
                  <a:pt x="2604696" y="335498"/>
                </a:lnTo>
                <a:cubicBezTo>
                  <a:pt x="2743795" y="133083"/>
                  <a:pt x="2979358" y="0"/>
                  <a:pt x="3246538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: 形状 8"/>
          <p:cNvSpPr/>
          <p:nvPr/>
        </p:nvSpPr>
        <p:spPr>
          <a:xfrm>
            <a:off x="0" y="4294188"/>
            <a:ext cx="9144000" cy="849312"/>
          </a:xfrm>
          <a:custGeom>
            <a:avLst/>
            <a:gdLst>
              <a:gd name="connsiteX0" fmla="*/ 4783442 w 12192001"/>
              <a:gd name="connsiteY0" fmla="*/ 0 h 1133339"/>
              <a:gd name="connsiteX1" fmla="*/ 5390536 w 12192001"/>
              <a:gd name="connsiteY1" fmla="*/ 268294 h 1133339"/>
              <a:gd name="connsiteX2" fmla="*/ 5418659 w 12192001"/>
              <a:gd name="connsiteY2" fmla="*/ 311359 h 1133339"/>
              <a:gd name="connsiteX3" fmla="*/ 5445718 w 12192001"/>
              <a:gd name="connsiteY3" fmla="*/ 309092 h 1133339"/>
              <a:gd name="connsiteX4" fmla="*/ 5966086 w 12192001"/>
              <a:gd name="connsiteY4" fmla="*/ 539058 h 1133339"/>
              <a:gd name="connsiteX5" fmla="*/ 5998471 w 12192001"/>
              <a:gd name="connsiteY5" fmla="*/ 588645 h 1133339"/>
              <a:gd name="connsiteX6" fmla="*/ 6084786 w 12192001"/>
              <a:gd name="connsiteY6" fmla="*/ 549703 h 1133339"/>
              <a:gd name="connsiteX7" fmla="*/ 6329055 w 12192001"/>
              <a:gd name="connsiteY7" fmla="*/ 508714 h 1133339"/>
              <a:gd name="connsiteX8" fmla="*/ 6382291 w 12192001"/>
              <a:gd name="connsiteY8" fmla="*/ 512618 h 1133339"/>
              <a:gd name="connsiteX9" fmla="*/ 6419886 w 12192001"/>
              <a:gd name="connsiteY9" fmla="*/ 474742 h 1133339"/>
              <a:gd name="connsiteX10" fmla="*/ 6863627 w 12192001"/>
              <a:gd name="connsiteY10" fmla="*/ 321971 h 1133339"/>
              <a:gd name="connsiteX11" fmla="*/ 7107895 w 12192001"/>
              <a:gd name="connsiteY11" fmla="*/ 362960 h 1133339"/>
              <a:gd name="connsiteX12" fmla="*/ 7202810 w 12192001"/>
              <a:gd name="connsiteY12" fmla="*/ 405780 h 1133339"/>
              <a:gd name="connsiteX13" fmla="*/ 7213903 w 12192001"/>
              <a:gd name="connsiteY13" fmla="*/ 398172 h 1133339"/>
              <a:gd name="connsiteX14" fmla="*/ 7564766 w 12192001"/>
              <a:gd name="connsiteY14" fmla="*/ 309092 h 1133339"/>
              <a:gd name="connsiteX15" fmla="*/ 8008506 w 12192001"/>
              <a:gd name="connsiteY15" fmla="*/ 461863 h 1133339"/>
              <a:gd name="connsiteX16" fmla="*/ 8052822 w 12192001"/>
              <a:gd name="connsiteY16" fmla="*/ 506507 h 1133339"/>
              <a:gd name="connsiteX17" fmla="*/ 8060557 w 12192001"/>
              <a:gd name="connsiteY17" fmla="*/ 501203 h 1133339"/>
              <a:gd name="connsiteX18" fmla="*/ 8411422 w 12192001"/>
              <a:gd name="connsiteY18" fmla="*/ 412123 h 1133339"/>
              <a:gd name="connsiteX19" fmla="*/ 8989649 w 12192001"/>
              <a:gd name="connsiteY19" fmla="*/ 730689 h 1133339"/>
              <a:gd name="connsiteX20" fmla="*/ 8994011 w 12192001"/>
              <a:gd name="connsiteY20" fmla="*/ 742369 h 1133339"/>
              <a:gd name="connsiteX21" fmla="*/ 9000624 w 12192001"/>
              <a:gd name="connsiteY21" fmla="*/ 732242 h 1133339"/>
              <a:gd name="connsiteX22" fmla="*/ 9520993 w 12192001"/>
              <a:gd name="connsiteY22" fmla="*/ 502276 h 1133339"/>
              <a:gd name="connsiteX23" fmla="*/ 9736762 w 12192001"/>
              <a:gd name="connsiteY23" fmla="*/ 533926 h 1133339"/>
              <a:gd name="connsiteX24" fmla="*/ 9822666 w 12192001"/>
              <a:gd name="connsiteY24" fmla="*/ 567236 h 1133339"/>
              <a:gd name="connsiteX25" fmla="*/ 9849091 w 12192001"/>
              <a:gd name="connsiteY25" fmla="*/ 526771 h 1133339"/>
              <a:gd name="connsiteX26" fmla="*/ 10216623 w 12192001"/>
              <a:gd name="connsiteY26" fmla="*/ 364348 h 1133339"/>
              <a:gd name="connsiteX27" fmla="*/ 10584155 w 12192001"/>
              <a:gd name="connsiteY27" fmla="*/ 526771 h 1133339"/>
              <a:gd name="connsiteX28" fmla="*/ 10607270 w 12192001"/>
              <a:gd name="connsiteY28" fmla="*/ 562169 h 1133339"/>
              <a:gd name="connsiteX29" fmla="*/ 10634903 w 12192001"/>
              <a:gd name="connsiteY29" fmla="*/ 549703 h 1133339"/>
              <a:gd name="connsiteX30" fmla="*/ 10879171 w 12192001"/>
              <a:gd name="connsiteY30" fmla="*/ 508714 h 1133339"/>
              <a:gd name="connsiteX31" fmla="*/ 11415862 w 12192001"/>
              <a:gd name="connsiteY31" fmla="*/ 759843 h 1133339"/>
              <a:gd name="connsiteX32" fmla="*/ 11427708 w 12192001"/>
              <a:gd name="connsiteY32" fmla="*/ 779672 h 1133339"/>
              <a:gd name="connsiteX33" fmla="*/ 11443598 w 12192001"/>
              <a:gd name="connsiteY33" fmla="*/ 737128 h 1133339"/>
              <a:gd name="connsiteX34" fmla="*/ 12021824 w 12192001"/>
              <a:gd name="connsiteY34" fmla="*/ 418562 h 1133339"/>
              <a:gd name="connsiteX35" fmla="*/ 12148296 w 12192001"/>
              <a:gd name="connsiteY35" fmla="*/ 429159 h 1133339"/>
              <a:gd name="connsiteX36" fmla="*/ 12192001 w 12192001"/>
              <a:gd name="connsiteY36" fmla="*/ 440435 h 1133339"/>
              <a:gd name="connsiteX37" fmla="*/ 12192001 w 12192001"/>
              <a:gd name="connsiteY37" fmla="*/ 1133339 h 1133339"/>
              <a:gd name="connsiteX38" fmla="*/ 0 w 12192001"/>
              <a:gd name="connsiteY38" fmla="*/ 1133339 h 1133339"/>
              <a:gd name="connsiteX39" fmla="*/ 0 w 12192001"/>
              <a:gd name="connsiteY39" fmla="*/ 510365 h 1133339"/>
              <a:gd name="connsiteX40" fmla="*/ 22512 w 12192001"/>
              <a:gd name="connsiteY40" fmla="*/ 508714 h 1133339"/>
              <a:gd name="connsiteX41" fmla="*/ 497027 w 12192001"/>
              <a:gd name="connsiteY41" fmla="*/ 688964 h 1133339"/>
              <a:gd name="connsiteX42" fmla="*/ 501680 w 12192001"/>
              <a:gd name="connsiteY42" fmla="*/ 694269 h 1133339"/>
              <a:gd name="connsiteX43" fmla="*/ 518573 w 12192001"/>
              <a:gd name="connsiteY43" fmla="*/ 668401 h 1133339"/>
              <a:gd name="connsiteX44" fmla="*/ 1083912 w 12192001"/>
              <a:gd name="connsiteY44" fmla="*/ 418562 h 1133339"/>
              <a:gd name="connsiteX45" fmla="*/ 1349289 w 12192001"/>
              <a:gd name="connsiteY45" fmla="*/ 463094 h 1133339"/>
              <a:gd name="connsiteX46" fmla="*/ 1420528 w 12192001"/>
              <a:gd name="connsiteY46" fmla="*/ 495232 h 1133339"/>
              <a:gd name="connsiteX47" fmla="*/ 1453652 w 12192001"/>
              <a:gd name="connsiteY47" fmla="*/ 461863 h 1133339"/>
              <a:gd name="connsiteX48" fmla="*/ 1897391 w 12192001"/>
              <a:gd name="connsiteY48" fmla="*/ 309092 h 1133339"/>
              <a:gd name="connsiteX49" fmla="*/ 2141659 w 12192001"/>
              <a:gd name="connsiteY49" fmla="*/ 350081 h 1133339"/>
              <a:gd name="connsiteX50" fmla="*/ 2242051 w 12192001"/>
              <a:gd name="connsiteY50" fmla="*/ 395372 h 1133339"/>
              <a:gd name="connsiteX51" fmla="*/ 2306042 w 12192001"/>
              <a:gd name="connsiteY51" fmla="*/ 366503 h 1133339"/>
              <a:gd name="connsiteX52" fmla="*/ 2571419 w 12192001"/>
              <a:gd name="connsiteY52" fmla="*/ 321971 h 1133339"/>
              <a:gd name="connsiteX53" fmla="*/ 3199618 w 12192001"/>
              <a:gd name="connsiteY53" fmla="*/ 668067 h 1133339"/>
              <a:gd name="connsiteX54" fmla="*/ 3225139 w 12192001"/>
              <a:gd name="connsiteY54" fmla="*/ 736404 h 1133339"/>
              <a:gd name="connsiteX55" fmla="*/ 3242934 w 12192001"/>
              <a:gd name="connsiteY55" fmla="*/ 731813 h 1133339"/>
              <a:gd name="connsiteX56" fmla="*/ 3369406 w 12192001"/>
              <a:gd name="connsiteY56" fmla="*/ 721216 h 1133339"/>
              <a:gd name="connsiteX57" fmla="*/ 3391102 w 12192001"/>
              <a:gd name="connsiteY57" fmla="*/ 722353 h 1133339"/>
              <a:gd name="connsiteX58" fmla="*/ 3426468 w 12192001"/>
              <a:gd name="connsiteY58" fmla="*/ 627658 h 1133339"/>
              <a:gd name="connsiteX59" fmla="*/ 4004695 w 12192001"/>
              <a:gd name="connsiteY59" fmla="*/ 309092 h 1133339"/>
              <a:gd name="connsiteX60" fmla="*/ 4131167 w 12192001"/>
              <a:gd name="connsiteY60" fmla="*/ 319689 h 1133339"/>
              <a:gd name="connsiteX61" fmla="*/ 4141105 w 12192001"/>
              <a:gd name="connsiteY61" fmla="*/ 322253 h 1133339"/>
              <a:gd name="connsiteX62" fmla="*/ 4176342 w 12192001"/>
              <a:gd name="connsiteY62" fmla="*/ 268294 h 1133339"/>
              <a:gd name="connsiteX63" fmla="*/ 4783442 w 12192001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1" h="1133339">
                <a:moveTo>
                  <a:pt x="4783442" y="0"/>
                </a:moveTo>
                <a:cubicBezTo>
                  <a:pt x="5036157" y="0"/>
                  <a:pt x="5258967" y="106424"/>
                  <a:pt x="5390536" y="268294"/>
                </a:cubicBezTo>
                <a:lnTo>
                  <a:pt x="5418659" y="311359"/>
                </a:lnTo>
                <a:lnTo>
                  <a:pt x="5445718" y="309092"/>
                </a:lnTo>
                <a:cubicBezTo>
                  <a:pt x="5662331" y="309092"/>
                  <a:pt x="5853314" y="400313"/>
                  <a:pt x="5966086" y="539058"/>
                </a:cubicBezTo>
                <a:lnTo>
                  <a:pt x="5998471" y="588645"/>
                </a:lnTo>
                <a:lnTo>
                  <a:pt x="6084786" y="549703"/>
                </a:lnTo>
                <a:cubicBezTo>
                  <a:pt x="6159865" y="523309"/>
                  <a:pt x="6242409" y="508714"/>
                  <a:pt x="6329055" y="508714"/>
                </a:cubicBezTo>
                <a:lnTo>
                  <a:pt x="6382291" y="512618"/>
                </a:lnTo>
                <a:lnTo>
                  <a:pt x="6419886" y="474742"/>
                </a:lnTo>
                <a:cubicBezTo>
                  <a:pt x="6533449" y="380352"/>
                  <a:pt x="6690336" y="321971"/>
                  <a:pt x="6863627" y="321971"/>
                </a:cubicBezTo>
                <a:cubicBezTo>
                  <a:pt x="6950273" y="321971"/>
                  <a:pt x="7032817" y="336566"/>
                  <a:pt x="7107895" y="362960"/>
                </a:cubicBezTo>
                <a:lnTo>
                  <a:pt x="7202810" y="405780"/>
                </a:lnTo>
                <a:lnTo>
                  <a:pt x="7213903" y="398172"/>
                </a:lnTo>
                <a:cubicBezTo>
                  <a:pt x="7314059" y="341931"/>
                  <a:pt x="7434800" y="309092"/>
                  <a:pt x="7564766" y="309092"/>
                </a:cubicBezTo>
                <a:cubicBezTo>
                  <a:pt x="7738057" y="309092"/>
                  <a:pt x="7894943" y="367473"/>
                  <a:pt x="8008506" y="461863"/>
                </a:cubicBezTo>
                <a:lnTo>
                  <a:pt x="8052822" y="506507"/>
                </a:lnTo>
                <a:lnTo>
                  <a:pt x="8060557" y="501203"/>
                </a:lnTo>
                <a:cubicBezTo>
                  <a:pt x="8160713" y="444962"/>
                  <a:pt x="8281454" y="412123"/>
                  <a:pt x="8411422" y="412123"/>
                </a:cubicBezTo>
                <a:cubicBezTo>
                  <a:pt x="8671358" y="412123"/>
                  <a:pt x="8894382" y="543481"/>
                  <a:pt x="8989649" y="730689"/>
                </a:cubicBezTo>
                <a:lnTo>
                  <a:pt x="8994011" y="742369"/>
                </a:lnTo>
                <a:lnTo>
                  <a:pt x="9000624" y="732242"/>
                </a:lnTo>
                <a:cubicBezTo>
                  <a:pt x="9113399" y="593497"/>
                  <a:pt x="9304380" y="502276"/>
                  <a:pt x="9520993" y="502276"/>
                </a:cubicBezTo>
                <a:cubicBezTo>
                  <a:pt x="9596808" y="502276"/>
                  <a:pt x="9669483" y="513450"/>
                  <a:pt x="9736762" y="533926"/>
                </a:cubicBezTo>
                <a:lnTo>
                  <a:pt x="9822666" y="567236"/>
                </a:lnTo>
                <a:lnTo>
                  <a:pt x="9849091" y="526771"/>
                </a:lnTo>
                <a:cubicBezTo>
                  <a:pt x="9928743" y="428776"/>
                  <a:pt x="10063630" y="364348"/>
                  <a:pt x="10216623" y="364348"/>
                </a:cubicBezTo>
                <a:cubicBezTo>
                  <a:pt x="10369615" y="364348"/>
                  <a:pt x="10504503" y="428776"/>
                  <a:pt x="10584155" y="526771"/>
                </a:cubicBezTo>
                <a:lnTo>
                  <a:pt x="10607270" y="562169"/>
                </a:lnTo>
                <a:lnTo>
                  <a:pt x="10634903" y="549703"/>
                </a:lnTo>
                <a:cubicBezTo>
                  <a:pt x="10709981" y="523309"/>
                  <a:pt x="10792525" y="508714"/>
                  <a:pt x="10879171" y="508714"/>
                </a:cubicBezTo>
                <a:cubicBezTo>
                  <a:pt x="11106615" y="508714"/>
                  <a:pt x="11305799" y="609285"/>
                  <a:pt x="11415862" y="759843"/>
                </a:cubicBezTo>
                <a:lnTo>
                  <a:pt x="11427708" y="779672"/>
                </a:lnTo>
                <a:lnTo>
                  <a:pt x="11443598" y="737128"/>
                </a:lnTo>
                <a:cubicBezTo>
                  <a:pt x="11538863" y="549920"/>
                  <a:pt x="11761888" y="418562"/>
                  <a:pt x="12021824" y="418562"/>
                </a:cubicBezTo>
                <a:cubicBezTo>
                  <a:pt x="12065147" y="418562"/>
                  <a:pt x="12107444" y="422211"/>
                  <a:pt x="12148296" y="429159"/>
                </a:cubicBezTo>
                <a:lnTo>
                  <a:pt x="12192001" y="440435"/>
                </a:lnTo>
                <a:lnTo>
                  <a:pt x="12192001" y="1133339"/>
                </a:lnTo>
                <a:lnTo>
                  <a:pt x="0" y="1133339"/>
                </a:lnTo>
                <a:lnTo>
                  <a:pt x="0" y="510365"/>
                </a:lnTo>
                <a:lnTo>
                  <a:pt x="22512" y="508714"/>
                </a:lnTo>
                <a:cubicBezTo>
                  <a:pt x="212048" y="508714"/>
                  <a:pt x="381960" y="578555"/>
                  <a:pt x="497027" y="688964"/>
                </a:cubicBezTo>
                <a:lnTo>
                  <a:pt x="501680" y="694269"/>
                </a:lnTo>
                <a:lnTo>
                  <a:pt x="518573" y="668401"/>
                </a:lnTo>
                <a:cubicBezTo>
                  <a:pt x="641094" y="517666"/>
                  <a:pt x="848579" y="418562"/>
                  <a:pt x="1083912" y="418562"/>
                </a:cubicBezTo>
                <a:cubicBezTo>
                  <a:pt x="1178045" y="418562"/>
                  <a:pt x="1267722" y="434418"/>
                  <a:pt x="1349289" y="463094"/>
                </a:cubicBezTo>
                <a:lnTo>
                  <a:pt x="1420528" y="495232"/>
                </a:lnTo>
                <a:lnTo>
                  <a:pt x="1453652" y="461863"/>
                </a:lnTo>
                <a:cubicBezTo>
                  <a:pt x="1567215" y="367473"/>
                  <a:pt x="1724100" y="309092"/>
                  <a:pt x="1897391" y="309092"/>
                </a:cubicBezTo>
                <a:cubicBezTo>
                  <a:pt x="1984036" y="309092"/>
                  <a:pt x="2066580" y="323687"/>
                  <a:pt x="2141659" y="350081"/>
                </a:cubicBezTo>
                <a:lnTo>
                  <a:pt x="2242051" y="395372"/>
                </a:lnTo>
                <a:lnTo>
                  <a:pt x="2306042" y="366503"/>
                </a:lnTo>
                <a:cubicBezTo>
                  <a:pt x="2387609" y="337827"/>
                  <a:pt x="2477286" y="321971"/>
                  <a:pt x="2571419" y="321971"/>
                </a:cubicBezTo>
                <a:cubicBezTo>
                  <a:pt x="2853820" y="321971"/>
                  <a:pt x="3096119" y="464681"/>
                  <a:pt x="3199618" y="668067"/>
                </a:cubicBezTo>
                <a:lnTo>
                  <a:pt x="3225139" y="736404"/>
                </a:lnTo>
                <a:lnTo>
                  <a:pt x="3242934" y="731813"/>
                </a:lnTo>
                <a:cubicBezTo>
                  <a:pt x="3283786" y="724865"/>
                  <a:pt x="3326083" y="721216"/>
                  <a:pt x="3369406" y="721216"/>
                </a:cubicBezTo>
                <a:lnTo>
                  <a:pt x="3391102" y="722353"/>
                </a:lnTo>
                <a:lnTo>
                  <a:pt x="3426468" y="627658"/>
                </a:lnTo>
                <a:cubicBezTo>
                  <a:pt x="3521734" y="440450"/>
                  <a:pt x="3744758" y="309092"/>
                  <a:pt x="4004695" y="309092"/>
                </a:cubicBezTo>
                <a:cubicBezTo>
                  <a:pt x="4048018" y="309092"/>
                  <a:pt x="4090315" y="312741"/>
                  <a:pt x="4131167" y="319689"/>
                </a:cubicBezTo>
                <a:lnTo>
                  <a:pt x="4141105" y="322253"/>
                </a:lnTo>
                <a:lnTo>
                  <a:pt x="4176342" y="268294"/>
                </a:lnTo>
                <a:cubicBezTo>
                  <a:pt x="4307913" y="106424"/>
                  <a:pt x="4530723" y="0"/>
                  <a:pt x="4783442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6" name="任意多边形 19"/>
          <p:cNvSpPr/>
          <p:nvPr/>
        </p:nvSpPr>
        <p:spPr>
          <a:xfrm rot="20700000" flipH="1">
            <a:off x="5864225" y="546100"/>
            <a:ext cx="887413" cy="458788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12337" y="1993881"/>
            <a:ext cx="4136159" cy="56784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212337" y="2589590"/>
            <a:ext cx="4136159" cy="31854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70C17-28FA-4142-8732-6742C741E78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93062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A8A13-6D5B-4D22-908F-B6ABE1DA220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277062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66082" y="273845"/>
            <a:ext cx="5814218" cy="994172"/>
          </a:xfrm>
        </p:spPr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308721"/>
            <a:ext cx="3868340" cy="61793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961707"/>
            <a:ext cx="3868340" cy="2680541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308721"/>
            <a:ext cx="3887391" cy="61793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1961707"/>
            <a:ext cx="3887391" cy="2680541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B8E19-9347-4644-A38E-ADB57C30B9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97678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5"/>
          <p:cNvGrpSpPr>
            <a:grpSpLocks/>
          </p:cNvGrpSpPr>
          <p:nvPr/>
        </p:nvGrpSpPr>
        <p:grpSpPr bwMode="auto">
          <a:xfrm>
            <a:off x="1143000" y="2465388"/>
            <a:ext cx="1173163" cy="201612"/>
            <a:chOff x="580290" y="3288314"/>
            <a:chExt cx="1172059" cy="267237"/>
          </a:xfrm>
        </p:grpSpPr>
        <p:sp>
          <p:nvSpPr>
            <p:cNvPr id="5" name="椭圆 4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6" name="椭圆 5"/>
            <p:cNvSpPr/>
            <p:nvPr/>
          </p:nvSpPr>
          <p:spPr>
            <a:xfrm rot="10800000">
              <a:off x="1173456" y="3321982"/>
              <a:ext cx="199837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619124" y="3355649"/>
              <a:ext cx="13322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8" name="组合 9"/>
          <p:cNvGrpSpPr>
            <a:grpSpLocks/>
          </p:cNvGrpSpPr>
          <p:nvPr/>
        </p:nvGrpSpPr>
        <p:grpSpPr bwMode="auto">
          <a:xfrm flipH="1">
            <a:off x="6815138" y="2471738"/>
            <a:ext cx="1171575" cy="200025"/>
            <a:chOff x="580290" y="3288314"/>
            <a:chExt cx="1172059" cy="267237"/>
          </a:xfrm>
        </p:grpSpPr>
        <p:sp>
          <p:nvSpPr>
            <p:cNvPr id="9" name="椭圆 8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0" name="椭圆 9"/>
            <p:cNvSpPr/>
            <p:nvPr/>
          </p:nvSpPr>
          <p:spPr>
            <a:xfrm rot="10800000">
              <a:off x="1172673" y="3322249"/>
              <a:ext cx="201695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0"/>
            <p:cNvSpPr/>
            <p:nvPr/>
          </p:nvSpPr>
          <p:spPr>
            <a:xfrm rot="10800000">
              <a:off x="1618944" y="3354062"/>
              <a:ext cx="13340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2" name="任意多边形: 形状 13"/>
          <p:cNvSpPr/>
          <p:nvPr/>
        </p:nvSpPr>
        <p:spPr>
          <a:xfrm>
            <a:off x="0" y="3665538"/>
            <a:ext cx="9144000" cy="1477962"/>
          </a:xfrm>
          <a:custGeom>
            <a:avLst/>
            <a:gdLst>
              <a:gd name="connsiteX0" fmla="*/ 4761693 w 12192001"/>
              <a:gd name="connsiteY0" fmla="*/ 0 h 1975365"/>
              <a:gd name="connsiteX1" fmla="*/ 6041005 w 12192001"/>
              <a:gd name="connsiteY1" fmla="*/ 551581 h 1975365"/>
              <a:gd name="connsiteX2" fmla="*/ 6051129 w 12192001"/>
              <a:gd name="connsiteY2" fmla="*/ 563959 h 1975365"/>
              <a:gd name="connsiteX3" fmla="*/ 6073942 w 12192001"/>
              <a:gd name="connsiteY3" fmla="*/ 553912 h 1975365"/>
              <a:gd name="connsiteX4" fmla="*/ 6719270 w 12192001"/>
              <a:gd name="connsiteY4" fmla="*/ 434799 h 1975365"/>
              <a:gd name="connsiteX5" fmla="*/ 7891577 w 12192001"/>
              <a:gd name="connsiteY5" fmla="*/ 878743 h 1975365"/>
              <a:gd name="connsiteX6" fmla="*/ 7956994 w 12192001"/>
              <a:gd name="connsiteY6" fmla="*/ 944547 h 1975365"/>
              <a:gd name="connsiteX7" fmla="*/ 7985842 w 12192001"/>
              <a:gd name="connsiteY7" fmla="*/ 901137 h 1975365"/>
              <a:gd name="connsiteX8" fmla="*/ 9599486 w 12192001"/>
              <a:gd name="connsiteY8" fmla="*/ 116746 h 1975365"/>
              <a:gd name="connsiteX9" fmla="*/ 11213130 w 12192001"/>
              <a:gd name="connsiteY9" fmla="*/ 901137 h 1975365"/>
              <a:gd name="connsiteX10" fmla="*/ 11218027 w 12192001"/>
              <a:gd name="connsiteY10" fmla="*/ 908506 h 1975365"/>
              <a:gd name="connsiteX11" fmla="*/ 11301959 w 12192001"/>
              <a:gd name="connsiteY11" fmla="*/ 824077 h 1975365"/>
              <a:gd name="connsiteX12" fmla="*/ 12140144 w 12192001"/>
              <a:gd name="connsiteY12" fmla="*/ 410927 h 1975365"/>
              <a:gd name="connsiteX13" fmla="*/ 12192001 w 12192001"/>
              <a:gd name="connsiteY13" fmla="*/ 403692 h 1975365"/>
              <a:gd name="connsiteX14" fmla="*/ 12192001 w 12192001"/>
              <a:gd name="connsiteY14" fmla="*/ 1975365 h 1975365"/>
              <a:gd name="connsiteX15" fmla="*/ 0 w 12192001"/>
              <a:gd name="connsiteY15" fmla="*/ 1975365 h 1975365"/>
              <a:gd name="connsiteX16" fmla="*/ 0 w 12192001"/>
              <a:gd name="connsiteY16" fmla="*/ 204727 h 1975365"/>
              <a:gd name="connsiteX17" fmla="*/ 60384 w 12192001"/>
              <a:gd name="connsiteY17" fmla="*/ 207862 h 1975365"/>
              <a:gd name="connsiteX18" fmla="*/ 1338550 w 12192001"/>
              <a:gd name="connsiteY18" fmla="*/ 843689 h 1975365"/>
              <a:gd name="connsiteX19" fmla="*/ 1434547 w 12192001"/>
              <a:gd name="connsiteY19" fmla="*/ 961054 h 1975365"/>
              <a:gd name="connsiteX20" fmla="*/ 1439685 w 12192001"/>
              <a:gd name="connsiteY20" fmla="*/ 955887 h 1975365"/>
              <a:gd name="connsiteX21" fmla="*/ 2815706 w 12192001"/>
              <a:gd name="connsiteY21" fmla="*/ 434799 h 1975365"/>
              <a:gd name="connsiteX22" fmla="*/ 3394383 w 12192001"/>
              <a:gd name="connsiteY22" fmla="*/ 514784 h 1975365"/>
              <a:gd name="connsiteX23" fmla="*/ 3487865 w 12192001"/>
              <a:gd name="connsiteY23" fmla="*/ 546065 h 1975365"/>
              <a:gd name="connsiteX24" fmla="*/ 3589385 w 12192001"/>
              <a:gd name="connsiteY24" fmla="*/ 443944 h 1975365"/>
              <a:gd name="connsiteX25" fmla="*/ 4761693 w 12192001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2001" h="1975365">
                <a:moveTo>
                  <a:pt x="4761693" y="0"/>
                </a:moveTo>
                <a:cubicBezTo>
                  <a:pt x="5276735" y="0"/>
                  <a:pt x="5736923" y="214716"/>
                  <a:pt x="6041005" y="551581"/>
                </a:cubicBezTo>
                <a:lnTo>
                  <a:pt x="6051129" y="563959"/>
                </a:lnTo>
                <a:lnTo>
                  <a:pt x="6073942" y="553912"/>
                </a:lnTo>
                <a:cubicBezTo>
                  <a:pt x="6272289" y="477212"/>
                  <a:pt x="6490362" y="434799"/>
                  <a:pt x="6719270" y="434799"/>
                </a:cubicBezTo>
                <a:cubicBezTo>
                  <a:pt x="7177084" y="434799"/>
                  <a:pt x="7591557" y="604452"/>
                  <a:pt x="7891577" y="878743"/>
                </a:cubicBezTo>
                <a:lnTo>
                  <a:pt x="7956994" y="944547"/>
                </a:lnTo>
                <a:lnTo>
                  <a:pt x="7985842" y="901137"/>
                </a:lnTo>
                <a:cubicBezTo>
                  <a:pt x="8335549" y="427892"/>
                  <a:pt x="8927773" y="116746"/>
                  <a:pt x="9599486" y="116746"/>
                </a:cubicBezTo>
                <a:cubicBezTo>
                  <a:pt x="10271198" y="116746"/>
                  <a:pt x="10863422" y="427892"/>
                  <a:pt x="11213130" y="901137"/>
                </a:cubicBezTo>
                <a:lnTo>
                  <a:pt x="11218027" y="908506"/>
                </a:lnTo>
                <a:lnTo>
                  <a:pt x="11301959" y="824077"/>
                </a:lnTo>
                <a:cubicBezTo>
                  <a:pt x="11526974" y="618359"/>
                  <a:pt x="11816369" y="471500"/>
                  <a:pt x="12140144" y="410927"/>
                </a:cubicBezTo>
                <a:lnTo>
                  <a:pt x="12192001" y="403692"/>
                </a:lnTo>
                <a:lnTo>
                  <a:pt x="12192001" y="1975365"/>
                </a:lnTo>
                <a:lnTo>
                  <a:pt x="0" y="1975365"/>
                </a:lnTo>
                <a:lnTo>
                  <a:pt x="0" y="204727"/>
                </a:lnTo>
                <a:lnTo>
                  <a:pt x="60384" y="207862"/>
                </a:lnTo>
                <a:cubicBezTo>
                  <a:pt x="573648" y="261507"/>
                  <a:pt x="1026243" y="497713"/>
                  <a:pt x="1338550" y="843689"/>
                </a:cubicBezTo>
                <a:lnTo>
                  <a:pt x="1434547" y="961054"/>
                </a:lnTo>
                <a:lnTo>
                  <a:pt x="1439685" y="955887"/>
                </a:lnTo>
                <a:cubicBezTo>
                  <a:pt x="1791839" y="633932"/>
                  <a:pt x="2278336" y="434799"/>
                  <a:pt x="2815706" y="434799"/>
                </a:cubicBezTo>
                <a:cubicBezTo>
                  <a:pt x="3017220" y="434799"/>
                  <a:pt x="3211580" y="462802"/>
                  <a:pt x="3394383" y="514784"/>
                </a:cubicBezTo>
                <a:lnTo>
                  <a:pt x="3487865" y="546065"/>
                </a:lnTo>
                <a:lnTo>
                  <a:pt x="3589385" y="443944"/>
                </a:lnTo>
                <a:cubicBezTo>
                  <a:pt x="3889406" y="169652"/>
                  <a:pt x="4303879" y="0"/>
                  <a:pt x="4761693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0000"/>
                </a:scheme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3" name="任意多边形: 形状 14"/>
          <p:cNvSpPr/>
          <p:nvPr/>
        </p:nvSpPr>
        <p:spPr>
          <a:xfrm>
            <a:off x="0" y="4065588"/>
            <a:ext cx="9144000" cy="1077912"/>
          </a:xfrm>
          <a:custGeom>
            <a:avLst/>
            <a:gdLst>
              <a:gd name="connsiteX0" fmla="*/ 1825119 w 12192000"/>
              <a:gd name="connsiteY0" fmla="*/ 0 h 1445191"/>
              <a:gd name="connsiteX1" fmla="*/ 2676215 w 12192000"/>
              <a:gd name="connsiteY1" fmla="*/ 335498 h 1445191"/>
              <a:gd name="connsiteX2" fmla="*/ 2725007 w 12192000"/>
              <a:gd name="connsiteY2" fmla="*/ 402142 h 1445191"/>
              <a:gd name="connsiteX3" fmla="*/ 2887042 w 12192000"/>
              <a:gd name="connsiteY3" fmla="*/ 336937 h 1445191"/>
              <a:gd name="connsiteX4" fmla="*/ 3286558 w 12192000"/>
              <a:gd name="connsiteY4" fmla="*/ 277137 h 1445191"/>
              <a:gd name="connsiteX5" fmla="*/ 4137654 w 12192000"/>
              <a:gd name="connsiteY5" fmla="*/ 612635 h 1445191"/>
              <a:gd name="connsiteX6" fmla="*/ 4137762 w 12192000"/>
              <a:gd name="connsiteY6" fmla="*/ 612785 h 1445191"/>
              <a:gd name="connsiteX7" fmla="*/ 4173314 w 12192000"/>
              <a:gd name="connsiteY7" fmla="*/ 564223 h 1445191"/>
              <a:gd name="connsiteX8" fmla="*/ 5259074 w 12192000"/>
              <a:gd name="connsiteY8" fmla="*/ 136221 h 1445191"/>
              <a:gd name="connsiteX9" fmla="*/ 5883199 w 12192000"/>
              <a:gd name="connsiteY9" fmla="*/ 253387 h 1445191"/>
              <a:gd name="connsiteX10" fmla="*/ 5937700 w 12192000"/>
              <a:gd name="connsiteY10" fmla="*/ 277935 h 1445191"/>
              <a:gd name="connsiteX11" fmla="*/ 5998970 w 12192000"/>
              <a:gd name="connsiteY11" fmla="*/ 222879 h 1445191"/>
              <a:gd name="connsiteX12" fmla="*/ 6724734 w 12192000"/>
              <a:gd name="connsiteY12" fmla="*/ 0 h 1445191"/>
              <a:gd name="connsiteX13" fmla="*/ 7450498 w 12192000"/>
              <a:gd name="connsiteY13" fmla="*/ 222879 h 1445191"/>
              <a:gd name="connsiteX14" fmla="*/ 7504128 w 12192000"/>
              <a:gd name="connsiteY14" fmla="*/ 271069 h 1445191"/>
              <a:gd name="connsiteX15" fmla="*/ 7515578 w 12192000"/>
              <a:gd name="connsiteY15" fmla="*/ 265911 h 1445191"/>
              <a:gd name="connsiteX16" fmla="*/ 8139707 w 12192000"/>
              <a:gd name="connsiteY16" fmla="*/ 148745 h 1445191"/>
              <a:gd name="connsiteX17" fmla="*/ 9129790 w 12192000"/>
              <a:gd name="connsiteY17" fmla="*/ 484217 h 1445191"/>
              <a:gd name="connsiteX18" fmla="*/ 9258974 w 12192000"/>
              <a:gd name="connsiteY18" fmla="*/ 615575 h 1445191"/>
              <a:gd name="connsiteX19" fmla="*/ 9261126 w 12192000"/>
              <a:gd name="connsiteY19" fmla="*/ 612634 h 1445191"/>
              <a:gd name="connsiteX20" fmla="*/ 10112222 w 12192000"/>
              <a:gd name="connsiteY20" fmla="*/ 277136 h 1445191"/>
              <a:gd name="connsiteX21" fmla="*/ 10686084 w 12192000"/>
              <a:gd name="connsiteY21" fmla="*/ 407095 h 1445191"/>
              <a:gd name="connsiteX22" fmla="*/ 10698420 w 12192000"/>
              <a:gd name="connsiteY22" fmla="*/ 414641 h 1445191"/>
              <a:gd name="connsiteX23" fmla="*/ 10756361 w 12192000"/>
              <a:gd name="connsiteY23" fmla="*/ 335498 h 1445191"/>
              <a:gd name="connsiteX24" fmla="*/ 11607457 w 12192000"/>
              <a:gd name="connsiteY24" fmla="*/ 0 h 1445191"/>
              <a:gd name="connsiteX25" fmla="*/ 12096693 w 12192000"/>
              <a:gd name="connsiteY25" fmla="*/ 91844 h 1445191"/>
              <a:gd name="connsiteX26" fmla="*/ 12192000 w 12192000"/>
              <a:gd name="connsiteY26" fmla="*/ 135942 h 1445191"/>
              <a:gd name="connsiteX27" fmla="*/ 12192000 w 12192000"/>
              <a:gd name="connsiteY27" fmla="*/ 1445191 h 1445191"/>
              <a:gd name="connsiteX28" fmla="*/ 0 w 12192000"/>
              <a:gd name="connsiteY28" fmla="*/ 1445191 h 1445191"/>
              <a:gd name="connsiteX29" fmla="*/ 0 w 12192000"/>
              <a:gd name="connsiteY29" fmla="*/ 326970 h 1445191"/>
              <a:gd name="connsiteX30" fmla="*/ 2069 w 12192000"/>
              <a:gd name="connsiteY30" fmla="*/ 326409 h 1445191"/>
              <a:gd name="connsiteX31" fmla="*/ 329894 w 12192000"/>
              <a:gd name="connsiteY31" fmla="*/ 289663 h 1445191"/>
              <a:gd name="connsiteX32" fmla="*/ 878628 w 12192000"/>
              <a:gd name="connsiteY32" fmla="*/ 397949 h 1445191"/>
              <a:gd name="connsiteX33" fmla="*/ 914726 w 12192000"/>
              <a:gd name="connsiteY33" fmla="*/ 416495 h 1445191"/>
              <a:gd name="connsiteX34" fmla="*/ 974025 w 12192000"/>
              <a:gd name="connsiteY34" fmla="*/ 335498 h 1445191"/>
              <a:gd name="connsiteX35" fmla="*/ 1825119 w 12192000"/>
              <a:gd name="connsiteY3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2192000" h="1445191">
                <a:moveTo>
                  <a:pt x="1825119" y="0"/>
                </a:moveTo>
                <a:cubicBezTo>
                  <a:pt x="2179406" y="0"/>
                  <a:pt x="2491766" y="133083"/>
                  <a:pt x="2676215" y="335498"/>
                </a:cubicBezTo>
                <a:lnTo>
                  <a:pt x="2725007" y="402142"/>
                </a:lnTo>
                <a:lnTo>
                  <a:pt x="2887042" y="336937"/>
                </a:lnTo>
                <a:cubicBezTo>
                  <a:pt x="3009837" y="298430"/>
                  <a:pt x="3144843" y="277137"/>
                  <a:pt x="3286558" y="277137"/>
                </a:cubicBezTo>
                <a:cubicBezTo>
                  <a:pt x="3640842" y="277137"/>
                  <a:pt x="3953203" y="410220"/>
                  <a:pt x="4137654" y="612635"/>
                </a:cubicBezTo>
                <a:lnTo>
                  <a:pt x="4137762" y="612785"/>
                </a:lnTo>
                <a:lnTo>
                  <a:pt x="4173314" y="564223"/>
                </a:lnTo>
                <a:cubicBezTo>
                  <a:pt x="4408621" y="305997"/>
                  <a:pt x="4807103" y="136221"/>
                  <a:pt x="5259074" y="136221"/>
                </a:cubicBezTo>
                <a:cubicBezTo>
                  <a:pt x="5485056" y="136221"/>
                  <a:pt x="5697670" y="178665"/>
                  <a:pt x="5883199" y="253387"/>
                </a:cubicBezTo>
                <a:lnTo>
                  <a:pt x="5937700" y="277935"/>
                </a:lnTo>
                <a:lnTo>
                  <a:pt x="5998970" y="222879"/>
                </a:lnTo>
                <a:cubicBezTo>
                  <a:pt x="6184708" y="85173"/>
                  <a:pt x="6441306" y="0"/>
                  <a:pt x="6724734" y="0"/>
                </a:cubicBezTo>
                <a:cubicBezTo>
                  <a:pt x="7008162" y="0"/>
                  <a:pt x="7264760" y="85173"/>
                  <a:pt x="7450498" y="222879"/>
                </a:cubicBezTo>
                <a:lnTo>
                  <a:pt x="7504128" y="271069"/>
                </a:lnTo>
                <a:lnTo>
                  <a:pt x="7515578" y="265911"/>
                </a:lnTo>
                <a:cubicBezTo>
                  <a:pt x="7701109" y="191189"/>
                  <a:pt x="7913723" y="148745"/>
                  <a:pt x="8139707" y="148745"/>
                </a:cubicBezTo>
                <a:cubicBezTo>
                  <a:pt x="8535178" y="148745"/>
                  <a:pt x="8889702" y="278730"/>
                  <a:pt x="9129790" y="484217"/>
                </a:cubicBezTo>
                <a:lnTo>
                  <a:pt x="9258974" y="615575"/>
                </a:lnTo>
                <a:lnTo>
                  <a:pt x="9261126" y="612634"/>
                </a:lnTo>
                <a:cubicBezTo>
                  <a:pt x="9445576" y="410219"/>
                  <a:pt x="9757936" y="277136"/>
                  <a:pt x="10112222" y="277136"/>
                </a:cubicBezTo>
                <a:cubicBezTo>
                  <a:pt x="10324793" y="277136"/>
                  <a:pt x="10522273" y="325046"/>
                  <a:pt x="10686084" y="407095"/>
                </a:cubicBezTo>
                <a:lnTo>
                  <a:pt x="10698420" y="414641"/>
                </a:lnTo>
                <a:lnTo>
                  <a:pt x="10756361" y="335498"/>
                </a:lnTo>
                <a:cubicBezTo>
                  <a:pt x="10940811" y="133083"/>
                  <a:pt x="11253171" y="0"/>
                  <a:pt x="11607457" y="0"/>
                </a:cubicBezTo>
                <a:cubicBezTo>
                  <a:pt x="11784600" y="0"/>
                  <a:pt x="11951262" y="33271"/>
                  <a:pt x="12096693" y="91844"/>
                </a:cubicBezTo>
                <a:lnTo>
                  <a:pt x="12192000" y="135942"/>
                </a:lnTo>
                <a:lnTo>
                  <a:pt x="12192000" y="1445191"/>
                </a:lnTo>
                <a:lnTo>
                  <a:pt x="0" y="1445191"/>
                </a:lnTo>
                <a:lnTo>
                  <a:pt x="0" y="326970"/>
                </a:lnTo>
                <a:lnTo>
                  <a:pt x="2069" y="326409"/>
                </a:lnTo>
                <a:cubicBezTo>
                  <a:pt x="105629" y="302528"/>
                  <a:pt x="215735" y="289663"/>
                  <a:pt x="329894" y="289663"/>
                </a:cubicBezTo>
                <a:cubicBezTo>
                  <a:pt x="529672" y="289663"/>
                  <a:pt x="717038" y="329061"/>
                  <a:pt x="878628" y="397949"/>
                </a:cubicBezTo>
                <a:lnTo>
                  <a:pt x="914726" y="416495"/>
                </a:lnTo>
                <a:lnTo>
                  <a:pt x="974025" y="335498"/>
                </a:lnTo>
                <a:cubicBezTo>
                  <a:pt x="1158473" y="133083"/>
                  <a:pt x="1470835" y="0"/>
                  <a:pt x="1825119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accent2">
                  <a:alpha val="3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15"/>
          <p:cNvSpPr/>
          <p:nvPr/>
        </p:nvSpPr>
        <p:spPr>
          <a:xfrm>
            <a:off x="0" y="4292600"/>
            <a:ext cx="9144000" cy="850900"/>
          </a:xfrm>
          <a:custGeom>
            <a:avLst/>
            <a:gdLst>
              <a:gd name="connsiteX0" fmla="*/ 4165443 w 12192000"/>
              <a:gd name="connsiteY0" fmla="*/ 0 h 1133339"/>
              <a:gd name="connsiteX1" fmla="*/ 4793789 w 12192000"/>
              <a:gd name="connsiteY1" fmla="*/ 268294 h 1133339"/>
              <a:gd name="connsiteX2" fmla="*/ 4822897 w 12192000"/>
              <a:gd name="connsiteY2" fmla="*/ 311359 h 1133339"/>
              <a:gd name="connsiteX3" fmla="*/ 4850903 w 12192000"/>
              <a:gd name="connsiteY3" fmla="*/ 309092 h 1133339"/>
              <a:gd name="connsiteX4" fmla="*/ 5389486 w 12192000"/>
              <a:gd name="connsiteY4" fmla="*/ 539058 h 1133339"/>
              <a:gd name="connsiteX5" fmla="*/ 5423004 w 12192000"/>
              <a:gd name="connsiteY5" fmla="*/ 588645 h 1133339"/>
              <a:gd name="connsiteX6" fmla="*/ 5512341 w 12192000"/>
              <a:gd name="connsiteY6" fmla="*/ 549703 h 1133339"/>
              <a:gd name="connsiteX7" fmla="*/ 5765161 w 12192000"/>
              <a:gd name="connsiteY7" fmla="*/ 508714 h 1133339"/>
              <a:gd name="connsiteX8" fmla="*/ 5820259 w 12192000"/>
              <a:gd name="connsiteY8" fmla="*/ 512618 h 1133339"/>
              <a:gd name="connsiteX9" fmla="*/ 5859170 w 12192000"/>
              <a:gd name="connsiteY9" fmla="*/ 474742 h 1133339"/>
              <a:gd name="connsiteX10" fmla="*/ 6318443 w 12192000"/>
              <a:gd name="connsiteY10" fmla="*/ 321971 h 1133339"/>
              <a:gd name="connsiteX11" fmla="*/ 6571261 w 12192000"/>
              <a:gd name="connsiteY11" fmla="*/ 362960 h 1133339"/>
              <a:gd name="connsiteX12" fmla="*/ 6669499 w 12192000"/>
              <a:gd name="connsiteY12" fmla="*/ 405780 h 1133339"/>
              <a:gd name="connsiteX13" fmla="*/ 6680980 w 12192000"/>
              <a:gd name="connsiteY13" fmla="*/ 398172 h 1133339"/>
              <a:gd name="connsiteX14" fmla="*/ 7044125 w 12192000"/>
              <a:gd name="connsiteY14" fmla="*/ 309092 h 1133339"/>
              <a:gd name="connsiteX15" fmla="*/ 7503396 w 12192000"/>
              <a:gd name="connsiteY15" fmla="*/ 461863 h 1133339"/>
              <a:gd name="connsiteX16" fmla="*/ 7549263 w 12192000"/>
              <a:gd name="connsiteY16" fmla="*/ 506507 h 1133339"/>
              <a:gd name="connsiteX17" fmla="*/ 7557270 w 12192000"/>
              <a:gd name="connsiteY17" fmla="*/ 501203 h 1133339"/>
              <a:gd name="connsiteX18" fmla="*/ 7920415 w 12192000"/>
              <a:gd name="connsiteY18" fmla="*/ 412123 h 1133339"/>
              <a:gd name="connsiteX19" fmla="*/ 8518883 w 12192000"/>
              <a:gd name="connsiteY19" fmla="*/ 730689 h 1133339"/>
              <a:gd name="connsiteX20" fmla="*/ 8523397 w 12192000"/>
              <a:gd name="connsiteY20" fmla="*/ 742369 h 1133339"/>
              <a:gd name="connsiteX21" fmla="*/ 8530242 w 12192000"/>
              <a:gd name="connsiteY21" fmla="*/ 732242 h 1133339"/>
              <a:gd name="connsiteX22" fmla="*/ 9068825 w 12192000"/>
              <a:gd name="connsiteY22" fmla="*/ 502276 h 1133339"/>
              <a:gd name="connsiteX23" fmla="*/ 9292147 w 12192000"/>
              <a:gd name="connsiteY23" fmla="*/ 533926 h 1133339"/>
              <a:gd name="connsiteX24" fmla="*/ 9381057 w 12192000"/>
              <a:gd name="connsiteY24" fmla="*/ 567236 h 1133339"/>
              <a:gd name="connsiteX25" fmla="*/ 9408408 w 12192000"/>
              <a:gd name="connsiteY25" fmla="*/ 526771 h 1133339"/>
              <a:gd name="connsiteX26" fmla="*/ 9788804 w 12192000"/>
              <a:gd name="connsiteY26" fmla="*/ 364348 h 1133339"/>
              <a:gd name="connsiteX27" fmla="*/ 10169201 w 12192000"/>
              <a:gd name="connsiteY27" fmla="*/ 526771 h 1133339"/>
              <a:gd name="connsiteX28" fmla="*/ 10193126 w 12192000"/>
              <a:gd name="connsiteY28" fmla="*/ 562169 h 1133339"/>
              <a:gd name="connsiteX29" fmla="*/ 10221725 w 12192000"/>
              <a:gd name="connsiteY29" fmla="*/ 549703 h 1133339"/>
              <a:gd name="connsiteX30" fmla="*/ 10474543 w 12192000"/>
              <a:gd name="connsiteY30" fmla="*/ 508714 h 1133339"/>
              <a:gd name="connsiteX31" fmla="*/ 11030020 w 12192000"/>
              <a:gd name="connsiteY31" fmla="*/ 759843 h 1133339"/>
              <a:gd name="connsiteX32" fmla="*/ 11042281 w 12192000"/>
              <a:gd name="connsiteY32" fmla="*/ 779672 h 1133339"/>
              <a:gd name="connsiteX33" fmla="*/ 11058727 w 12192000"/>
              <a:gd name="connsiteY33" fmla="*/ 737128 h 1133339"/>
              <a:gd name="connsiteX34" fmla="*/ 11657193 w 12192000"/>
              <a:gd name="connsiteY34" fmla="*/ 418562 h 1133339"/>
              <a:gd name="connsiteX35" fmla="*/ 11910011 w 12192000"/>
              <a:gd name="connsiteY35" fmla="*/ 459551 h 1133339"/>
              <a:gd name="connsiteX36" fmla="*/ 12013158 w 12192000"/>
              <a:gd name="connsiteY36" fmla="*/ 504512 h 1133339"/>
              <a:gd name="connsiteX37" fmla="*/ 12070208 w 12192000"/>
              <a:gd name="connsiteY37" fmla="*/ 448985 h 1133339"/>
              <a:gd name="connsiteX38" fmla="*/ 12166333 w 12192000"/>
              <a:gd name="connsiteY38" fmla="*/ 385294 h 1133339"/>
              <a:gd name="connsiteX39" fmla="*/ 12192000 w 12192000"/>
              <a:gd name="connsiteY39" fmla="*/ 374106 h 1133339"/>
              <a:gd name="connsiteX40" fmla="*/ 12192000 w 12192000"/>
              <a:gd name="connsiteY40" fmla="*/ 1133339 h 1133339"/>
              <a:gd name="connsiteX41" fmla="*/ 0 w 12192000"/>
              <a:gd name="connsiteY41" fmla="*/ 1133339 h 1133339"/>
              <a:gd name="connsiteX42" fmla="*/ 0 w 12192000"/>
              <a:gd name="connsiteY42" fmla="*/ 486996 h 1133339"/>
              <a:gd name="connsiteX43" fmla="*/ 71 w 12192000"/>
              <a:gd name="connsiteY43" fmla="*/ 486956 h 1133339"/>
              <a:gd name="connsiteX44" fmla="*/ 336420 w 12192000"/>
              <a:gd name="connsiteY44" fmla="*/ 418562 h 1133339"/>
              <a:gd name="connsiteX45" fmla="*/ 611086 w 12192000"/>
              <a:gd name="connsiteY45" fmla="*/ 463094 h 1133339"/>
              <a:gd name="connsiteX46" fmla="*/ 684818 w 12192000"/>
              <a:gd name="connsiteY46" fmla="*/ 495232 h 1133339"/>
              <a:gd name="connsiteX47" fmla="*/ 719102 w 12192000"/>
              <a:gd name="connsiteY47" fmla="*/ 461863 h 1133339"/>
              <a:gd name="connsiteX48" fmla="*/ 1178373 w 12192000"/>
              <a:gd name="connsiteY48" fmla="*/ 309092 h 1133339"/>
              <a:gd name="connsiteX49" fmla="*/ 1431191 w 12192000"/>
              <a:gd name="connsiteY49" fmla="*/ 350081 h 1133339"/>
              <a:gd name="connsiteX50" fmla="*/ 1535098 w 12192000"/>
              <a:gd name="connsiteY50" fmla="*/ 395372 h 1133339"/>
              <a:gd name="connsiteX51" fmla="*/ 1601328 w 12192000"/>
              <a:gd name="connsiteY51" fmla="*/ 366503 h 1133339"/>
              <a:gd name="connsiteX52" fmla="*/ 1875994 w 12192000"/>
              <a:gd name="connsiteY52" fmla="*/ 321971 h 1133339"/>
              <a:gd name="connsiteX53" fmla="*/ 2526182 w 12192000"/>
              <a:gd name="connsiteY53" fmla="*/ 668067 h 1133339"/>
              <a:gd name="connsiteX54" fmla="*/ 2552597 w 12192000"/>
              <a:gd name="connsiteY54" fmla="*/ 736404 h 1133339"/>
              <a:gd name="connsiteX55" fmla="*/ 2571015 w 12192000"/>
              <a:gd name="connsiteY55" fmla="*/ 731813 h 1133339"/>
              <a:gd name="connsiteX56" fmla="*/ 2701915 w 12192000"/>
              <a:gd name="connsiteY56" fmla="*/ 721216 h 1133339"/>
              <a:gd name="connsiteX57" fmla="*/ 2724369 w 12192000"/>
              <a:gd name="connsiteY57" fmla="*/ 722353 h 1133339"/>
              <a:gd name="connsiteX58" fmla="*/ 2760974 w 12192000"/>
              <a:gd name="connsiteY58" fmla="*/ 627658 h 1133339"/>
              <a:gd name="connsiteX59" fmla="*/ 3359439 w 12192000"/>
              <a:gd name="connsiteY59" fmla="*/ 309092 h 1133339"/>
              <a:gd name="connsiteX60" fmla="*/ 3490338 w 12192000"/>
              <a:gd name="connsiteY60" fmla="*/ 319689 h 1133339"/>
              <a:gd name="connsiteX61" fmla="*/ 3500624 w 12192000"/>
              <a:gd name="connsiteY61" fmla="*/ 322253 h 1133339"/>
              <a:gd name="connsiteX62" fmla="*/ 3537095 w 12192000"/>
              <a:gd name="connsiteY62" fmla="*/ 268294 h 1133339"/>
              <a:gd name="connsiteX63" fmla="*/ 4165443 w 12192000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0" h="1133339">
                <a:moveTo>
                  <a:pt x="4165443" y="0"/>
                </a:moveTo>
                <a:cubicBezTo>
                  <a:pt x="4427005" y="0"/>
                  <a:pt x="4657616" y="106424"/>
                  <a:pt x="4793789" y="268294"/>
                </a:cubicBezTo>
                <a:lnTo>
                  <a:pt x="4822897" y="311359"/>
                </a:lnTo>
                <a:lnTo>
                  <a:pt x="4850903" y="309092"/>
                </a:lnTo>
                <a:cubicBezTo>
                  <a:pt x="5075099" y="309092"/>
                  <a:pt x="5272766" y="400313"/>
                  <a:pt x="5389486" y="539058"/>
                </a:cubicBezTo>
                <a:lnTo>
                  <a:pt x="5423004" y="588645"/>
                </a:lnTo>
                <a:lnTo>
                  <a:pt x="5512341" y="549703"/>
                </a:lnTo>
                <a:cubicBezTo>
                  <a:pt x="5590047" y="523309"/>
                  <a:pt x="5675481" y="508714"/>
                  <a:pt x="5765161" y="508714"/>
                </a:cubicBezTo>
                <a:lnTo>
                  <a:pt x="5820259" y="512618"/>
                </a:lnTo>
                <a:lnTo>
                  <a:pt x="5859170" y="474742"/>
                </a:lnTo>
                <a:cubicBezTo>
                  <a:pt x="5976709" y="380352"/>
                  <a:pt x="6139086" y="321971"/>
                  <a:pt x="6318443" y="321971"/>
                </a:cubicBezTo>
                <a:cubicBezTo>
                  <a:pt x="6408121" y="321971"/>
                  <a:pt x="6493555" y="336566"/>
                  <a:pt x="6571261" y="362960"/>
                </a:cubicBezTo>
                <a:lnTo>
                  <a:pt x="6669499" y="405780"/>
                </a:lnTo>
                <a:lnTo>
                  <a:pt x="6680980" y="398172"/>
                </a:lnTo>
                <a:cubicBezTo>
                  <a:pt x="6784641" y="341931"/>
                  <a:pt x="6909609" y="309092"/>
                  <a:pt x="7044125" y="309092"/>
                </a:cubicBezTo>
                <a:cubicBezTo>
                  <a:pt x="7223481" y="309092"/>
                  <a:pt x="7385858" y="367473"/>
                  <a:pt x="7503396" y="461863"/>
                </a:cubicBezTo>
                <a:lnTo>
                  <a:pt x="7549263" y="506507"/>
                </a:lnTo>
                <a:lnTo>
                  <a:pt x="7557270" y="501203"/>
                </a:lnTo>
                <a:cubicBezTo>
                  <a:pt x="7660931" y="444962"/>
                  <a:pt x="7785899" y="412123"/>
                  <a:pt x="7920415" y="412123"/>
                </a:cubicBezTo>
                <a:cubicBezTo>
                  <a:pt x="8189451" y="412123"/>
                  <a:pt x="8420281" y="543481"/>
                  <a:pt x="8518883" y="730689"/>
                </a:cubicBezTo>
                <a:lnTo>
                  <a:pt x="8523397" y="742369"/>
                </a:lnTo>
                <a:lnTo>
                  <a:pt x="8530242" y="732242"/>
                </a:lnTo>
                <a:cubicBezTo>
                  <a:pt x="8646964" y="593497"/>
                  <a:pt x="8844630" y="502276"/>
                  <a:pt x="9068825" y="502276"/>
                </a:cubicBezTo>
                <a:cubicBezTo>
                  <a:pt x="9147294" y="502276"/>
                  <a:pt x="9222512" y="513450"/>
                  <a:pt x="9292147" y="533926"/>
                </a:cubicBezTo>
                <a:lnTo>
                  <a:pt x="9381057" y="567236"/>
                </a:lnTo>
                <a:lnTo>
                  <a:pt x="9408408" y="526771"/>
                </a:lnTo>
                <a:cubicBezTo>
                  <a:pt x="9490847" y="428776"/>
                  <a:pt x="9630456" y="364348"/>
                  <a:pt x="9788804" y="364348"/>
                </a:cubicBezTo>
                <a:cubicBezTo>
                  <a:pt x="9947151" y="364348"/>
                  <a:pt x="10086761" y="428776"/>
                  <a:pt x="10169201" y="526771"/>
                </a:cubicBezTo>
                <a:lnTo>
                  <a:pt x="10193126" y="562169"/>
                </a:lnTo>
                <a:lnTo>
                  <a:pt x="10221725" y="549703"/>
                </a:lnTo>
                <a:cubicBezTo>
                  <a:pt x="10299432" y="523309"/>
                  <a:pt x="10384865" y="508714"/>
                  <a:pt x="10474543" y="508714"/>
                </a:cubicBezTo>
                <a:cubicBezTo>
                  <a:pt x="10709949" y="508714"/>
                  <a:pt x="10916105" y="609285"/>
                  <a:pt x="11030020" y="759843"/>
                </a:cubicBezTo>
                <a:lnTo>
                  <a:pt x="11042281" y="779672"/>
                </a:lnTo>
                <a:lnTo>
                  <a:pt x="11058727" y="737128"/>
                </a:lnTo>
                <a:cubicBezTo>
                  <a:pt x="11157327" y="549920"/>
                  <a:pt x="11388158" y="418562"/>
                  <a:pt x="11657193" y="418562"/>
                </a:cubicBezTo>
                <a:cubicBezTo>
                  <a:pt x="11746871" y="418562"/>
                  <a:pt x="11832305" y="433157"/>
                  <a:pt x="11910011" y="459551"/>
                </a:cubicBezTo>
                <a:lnTo>
                  <a:pt x="12013158" y="504512"/>
                </a:lnTo>
                <a:lnTo>
                  <a:pt x="12070208" y="448985"/>
                </a:lnTo>
                <a:cubicBezTo>
                  <a:pt x="12099592" y="425388"/>
                  <a:pt x="12131779" y="404041"/>
                  <a:pt x="12166333" y="385294"/>
                </a:cubicBezTo>
                <a:lnTo>
                  <a:pt x="12192000" y="374106"/>
                </a:lnTo>
                <a:lnTo>
                  <a:pt x="12192000" y="1133339"/>
                </a:lnTo>
                <a:lnTo>
                  <a:pt x="0" y="1133339"/>
                </a:lnTo>
                <a:lnTo>
                  <a:pt x="0" y="486996"/>
                </a:lnTo>
                <a:lnTo>
                  <a:pt x="71" y="486956"/>
                </a:lnTo>
                <a:cubicBezTo>
                  <a:pt x="100055" y="443338"/>
                  <a:pt x="214635" y="418562"/>
                  <a:pt x="336420" y="418562"/>
                </a:cubicBezTo>
                <a:cubicBezTo>
                  <a:pt x="433848" y="418562"/>
                  <a:pt x="526664" y="434418"/>
                  <a:pt x="611086" y="463094"/>
                </a:cubicBezTo>
                <a:lnTo>
                  <a:pt x="684818" y="495232"/>
                </a:lnTo>
                <a:lnTo>
                  <a:pt x="719102" y="461863"/>
                </a:lnTo>
                <a:cubicBezTo>
                  <a:pt x="836640" y="367473"/>
                  <a:pt x="999017" y="309092"/>
                  <a:pt x="1178373" y="309092"/>
                </a:cubicBezTo>
                <a:cubicBezTo>
                  <a:pt x="1268052" y="309092"/>
                  <a:pt x="1353485" y="323687"/>
                  <a:pt x="1431191" y="350081"/>
                </a:cubicBezTo>
                <a:lnTo>
                  <a:pt x="1535098" y="395372"/>
                </a:lnTo>
                <a:lnTo>
                  <a:pt x="1601328" y="366503"/>
                </a:lnTo>
                <a:cubicBezTo>
                  <a:pt x="1685751" y="337827"/>
                  <a:pt x="1778567" y="321971"/>
                  <a:pt x="1875994" y="321971"/>
                </a:cubicBezTo>
                <a:cubicBezTo>
                  <a:pt x="2168280" y="321971"/>
                  <a:pt x="2419060" y="464681"/>
                  <a:pt x="2526182" y="668067"/>
                </a:cubicBezTo>
                <a:lnTo>
                  <a:pt x="2552597" y="736404"/>
                </a:lnTo>
                <a:lnTo>
                  <a:pt x="2571015" y="731813"/>
                </a:lnTo>
                <a:cubicBezTo>
                  <a:pt x="2613296" y="724865"/>
                  <a:pt x="2657074" y="721216"/>
                  <a:pt x="2701915" y="721216"/>
                </a:cubicBezTo>
                <a:lnTo>
                  <a:pt x="2724369" y="722353"/>
                </a:lnTo>
                <a:lnTo>
                  <a:pt x="2760974" y="627658"/>
                </a:lnTo>
                <a:cubicBezTo>
                  <a:pt x="2859573" y="440450"/>
                  <a:pt x="3090405" y="309092"/>
                  <a:pt x="3359439" y="309092"/>
                </a:cubicBezTo>
                <a:cubicBezTo>
                  <a:pt x="3404279" y="309092"/>
                  <a:pt x="3448056" y="312741"/>
                  <a:pt x="3490338" y="319689"/>
                </a:cubicBezTo>
                <a:lnTo>
                  <a:pt x="3500624" y="322253"/>
                </a:lnTo>
                <a:lnTo>
                  <a:pt x="3537095" y="268294"/>
                </a:lnTo>
                <a:cubicBezTo>
                  <a:pt x="3673270" y="106424"/>
                  <a:pt x="3903880" y="0"/>
                  <a:pt x="4165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 14"/>
          <p:cNvSpPr/>
          <p:nvPr/>
        </p:nvSpPr>
        <p:spPr>
          <a:xfrm rot="20700000" flipH="1">
            <a:off x="4124325" y="1266825"/>
            <a:ext cx="895350" cy="463550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gradFill flip="none" rotWithShape="1">
            <a:gsLst>
              <a:gs pos="100000">
                <a:schemeClr val="accent2">
                  <a:alpha val="50000"/>
                </a:schemeClr>
              </a:gs>
              <a:gs pos="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86050" y="1943670"/>
            <a:ext cx="3771900" cy="73404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8" name="内容占位符 17"/>
          <p:cNvSpPr>
            <a:spLocks noGrp="1"/>
          </p:cNvSpPr>
          <p:nvPr>
            <p:ph sz="quarter" idx="13"/>
          </p:nvPr>
        </p:nvSpPr>
        <p:spPr>
          <a:xfrm>
            <a:off x="2686050" y="2708196"/>
            <a:ext cx="3771900" cy="346249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6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B9BBE-58C0-4F35-9BB0-82739DEF12B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9947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3213100" y="2574925"/>
            <a:ext cx="3860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10"/>
          <p:cNvGrpSpPr>
            <a:grpSpLocks/>
          </p:cNvGrpSpPr>
          <p:nvPr/>
        </p:nvGrpSpPr>
        <p:grpSpPr bwMode="auto">
          <a:xfrm>
            <a:off x="581025" y="2465388"/>
            <a:ext cx="1171575" cy="201612"/>
            <a:chOff x="580290" y="3288314"/>
            <a:chExt cx="1172059" cy="267237"/>
          </a:xfrm>
        </p:grpSpPr>
        <p:sp>
          <p:nvSpPr>
            <p:cNvPr id="6" name="椭圆 5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172673" y="3321982"/>
              <a:ext cx="201695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8" name="椭圆 7"/>
            <p:cNvSpPr/>
            <p:nvPr/>
          </p:nvSpPr>
          <p:spPr>
            <a:xfrm rot="10800000">
              <a:off x="1618944" y="3355649"/>
              <a:ext cx="13340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9" name="组合 14"/>
          <p:cNvGrpSpPr>
            <a:grpSpLocks/>
          </p:cNvGrpSpPr>
          <p:nvPr/>
        </p:nvGrpSpPr>
        <p:grpSpPr bwMode="auto">
          <a:xfrm flipH="1">
            <a:off x="7386638" y="2471738"/>
            <a:ext cx="1173162" cy="200025"/>
            <a:chOff x="580290" y="3288314"/>
            <a:chExt cx="1172059" cy="267237"/>
          </a:xfrm>
        </p:grpSpPr>
        <p:sp>
          <p:nvSpPr>
            <p:cNvPr id="10" name="椭圆 9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0"/>
            <p:cNvSpPr/>
            <p:nvPr/>
          </p:nvSpPr>
          <p:spPr>
            <a:xfrm rot="10800000">
              <a:off x="1173457" y="3322249"/>
              <a:ext cx="199837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2" name="椭圆 11"/>
            <p:cNvSpPr/>
            <p:nvPr/>
          </p:nvSpPr>
          <p:spPr>
            <a:xfrm rot="10800000">
              <a:off x="1619124" y="3354062"/>
              <a:ext cx="13322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3" name="任意多边形: 形状 6"/>
          <p:cNvSpPr/>
          <p:nvPr/>
        </p:nvSpPr>
        <p:spPr>
          <a:xfrm>
            <a:off x="0" y="3662363"/>
            <a:ext cx="9144000" cy="1481137"/>
          </a:xfrm>
          <a:custGeom>
            <a:avLst/>
            <a:gdLst>
              <a:gd name="connsiteX0" fmla="*/ 4408996 w 12191999"/>
              <a:gd name="connsiteY0" fmla="*/ 0 h 1975365"/>
              <a:gd name="connsiteX1" fmla="*/ 5790561 w 12191999"/>
              <a:gd name="connsiteY1" fmla="*/ 551581 h 1975365"/>
              <a:gd name="connsiteX2" fmla="*/ 5801495 w 12191999"/>
              <a:gd name="connsiteY2" fmla="*/ 563959 h 1975365"/>
              <a:gd name="connsiteX3" fmla="*/ 5826131 w 12191999"/>
              <a:gd name="connsiteY3" fmla="*/ 553912 h 1975365"/>
              <a:gd name="connsiteX4" fmla="*/ 6523038 w 12191999"/>
              <a:gd name="connsiteY4" fmla="*/ 434799 h 1975365"/>
              <a:gd name="connsiteX5" fmla="*/ 7789046 w 12191999"/>
              <a:gd name="connsiteY5" fmla="*/ 878743 h 1975365"/>
              <a:gd name="connsiteX6" fmla="*/ 7859692 w 12191999"/>
              <a:gd name="connsiteY6" fmla="*/ 944547 h 1975365"/>
              <a:gd name="connsiteX7" fmla="*/ 7890845 w 12191999"/>
              <a:gd name="connsiteY7" fmla="*/ 901137 h 1975365"/>
              <a:gd name="connsiteX8" fmla="*/ 9633465 w 12191999"/>
              <a:gd name="connsiteY8" fmla="*/ 116746 h 1975365"/>
              <a:gd name="connsiteX9" fmla="*/ 11376086 w 12191999"/>
              <a:gd name="connsiteY9" fmla="*/ 901137 h 1975365"/>
              <a:gd name="connsiteX10" fmla="*/ 11381374 w 12191999"/>
              <a:gd name="connsiteY10" fmla="*/ 908506 h 1975365"/>
              <a:gd name="connsiteX11" fmla="*/ 11472015 w 12191999"/>
              <a:gd name="connsiteY11" fmla="*/ 824077 h 1975365"/>
              <a:gd name="connsiteX12" fmla="*/ 12041117 w 12191999"/>
              <a:gd name="connsiteY12" fmla="*/ 499246 h 1975365"/>
              <a:gd name="connsiteX13" fmla="*/ 12191999 w 12191999"/>
              <a:gd name="connsiteY13" fmla="*/ 452495 h 1975365"/>
              <a:gd name="connsiteX14" fmla="*/ 12191999 w 12191999"/>
              <a:gd name="connsiteY14" fmla="*/ 1975365 h 1975365"/>
              <a:gd name="connsiteX15" fmla="*/ 0 w 12191999"/>
              <a:gd name="connsiteY15" fmla="*/ 1975365 h 1975365"/>
              <a:gd name="connsiteX16" fmla="*/ 0 w 12191999"/>
              <a:gd name="connsiteY16" fmla="*/ 373214 h 1975365"/>
              <a:gd name="connsiteX17" fmla="*/ 103466 w 12191999"/>
              <a:gd name="connsiteY17" fmla="*/ 416152 h 1975365"/>
              <a:gd name="connsiteX18" fmla="*/ 712248 w 12191999"/>
              <a:gd name="connsiteY18" fmla="*/ 843689 h 1975365"/>
              <a:gd name="connsiteX19" fmla="*/ 815917 w 12191999"/>
              <a:gd name="connsiteY19" fmla="*/ 961054 h 1975365"/>
              <a:gd name="connsiteX20" fmla="*/ 821465 w 12191999"/>
              <a:gd name="connsiteY20" fmla="*/ 955887 h 1975365"/>
              <a:gd name="connsiteX21" fmla="*/ 2307470 w 12191999"/>
              <a:gd name="connsiteY21" fmla="*/ 434799 h 1975365"/>
              <a:gd name="connsiteX22" fmla="*/ 2932400 w 12191999"/>
              <a:gd name="connsiteY22" fmla="*/ 514784 h 1975365"/>
              <a:gd name="connsiteX23" fmla="*/ 3033353 w 12191999"/>
              <a:gd name="connsiteY23" fmla="*/ 546065 h 1975365"/>
              <a:gd name="connsiteX24" fmla="*/ 3142988 w 12191999"/>
              <a:gd name="connsiteY24" fmla="*/ 443944 h 1975365"/>
              <a:gd name="connsiteX25" fmla="*/ 4408996 w 12191999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1999" h="1975365">
                <a:moveTo>
                  <a:pt x="4408996" y="0"/>
                </a:moveTo>
                <a:cubicBezTo>
                  <a:pt x="4965206" y="0"/>
                  <a:pt x="5462174" y="214716"/>
                  <a:pt x="5790561" y="551581"/>
                </a:cubicBezTo>
                <a:lnTo>
                  <a:pt x="5801495" y="563959"/>
                </a:lnTo>
                <a:lnTo>
                  <a:pt x="5826131" y="553912"/>
                </a:lnTo>
                <a:cubicBezTo>
                  <a:pt x="6040333" y="477212"/>
                  <a:pt x="6275835" y="434799"/>
                  <a:pt x="6523038" y="434799"/>
                </a:cubicBezTo>
                <a:cubicBezTo>
                  <a:pt x="7017445" y="434799"/>
                  <a:pt x="7465046" y="604452"/>
                  <a:pt x="7789046" y="878743"/>
                </a:cubicBezTo>
                <a:lnTo>
                  <a:pt x="7859692" y="944547"/>
                </a:lnTo>
                <a:lnTo>
                  <a:pt x="7890845" y="901137"/>
                </a:lnTo>
                <a:cubicBezTo>
                  <a:pt x="8268504" y="427892"/>
                  <a:pt x="8908064" y="116746"/>
                  <a:pt x="9633465" y="116746"/>
                </a:cubicBezTo>
                <a:cubicBezTo>
                  <a:pt x="10358867" y="116746"/>
                  <a:pt x="10998426" y="427892"/>
                  <a:pt x="11376086" y="901137"/>
                </a:cubicBezTo>
                <a:lnTo>
                  <a:pt x="11381374" y="908506"/>
                </a:lnTo>
                <a:lnTo>
                  <a:pt x="11472015" y="824077"/>
                </a:lnTo>
                <a:cubicBezTo>
                  <a:pt x="11634015" y="686932"/>
                  <a:pt x="11826915" y="575946"/>
                  <a:pt x="12041117" y="499246"/>
                </a:cubicBezTo>
                <a:lnTo>
                  <a:pt x="12191999" y="452495"/>
                </a:lnTo>
                <a:lnTo>
                  <a:pt x="12191999" y="1975365"/>
                </a:lnTo>
                <a:lnTo>
                  <a:pt x="0" y="1975365"/>
                </a:lnTo>
                <a:lnTo>
                  <a:pt x="0" y="373214"/>
                </a:lnTo>
                <a:lnTo>
                  <a:pt x="103466" y="416152"/>
                </a:lnTo>
                <a:cubicBezTo>
                  <a:pt x="337103" y="525156"/>
                  <a:pt x="543613" y="670701"/>
                  <a:pt x="712248" y="843689"/>
                </a:cubicBezTo>
                <a:lnTo>
                  <a:pt x="815917" y="961054"/>
                </a:lnTo>
                <a:lnTo>
                  <a:pt x="821465" y="955887"/>
                </a:lnTo>
                <a:cubicBezTo>
                  <a:pt x="1201766" y="633932"/>
                  <a:pt x="1727148" y="434799"/>
                  <a:pt x="2307470" y="434799"/>
                </a:cubicBezTo>
                <a:cubicBezTo>
                  <a:pt x="2525090" y="434799"/>
                  <a:pt x="2734985" y="462802"/>
                  <a:pt x="2932400" y="514784"/>
                </a:cubicBezTo>
                <a:lnTo>
                  <a:pt x="3033353" y="546065"/>
                </a:lnTo>
                <a:lnTo>
                  <a:pt x="3142988" y="443944"/>
                </a:lnTo>
                <a:cubicBezTo>
                  <a:pt x="3466988" y="169652"/>
                  <a:pt x="3914590" y="0"/>
                  <a:pt x="4408996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7"/>
          <p:cNvSpPr/>
          <p:nvPr/>
        </p:nvSpPr>
        <p:spPr>
          <a:xfrm>
            <a:off x="0" y="4060825"/>
            <a:ext cx="9144000" cy="1082675"/>
          </a:xfrm>
          <a:custGeom>
            <a:avLst/>
            <a:gdLst>
              <a:gd name="connsiteX0" fmla="*/ 3246538 w 12192001"/>
              <a:gd name="connsiteY0" fmla="*/ 0 h 1445191"/>
              <a:gd name="connsiteX1" fmla="*/ 3888381 w 12192001"/>
              <a:gd name="connsiteY1" fmla="*/ 335498 h 1445191"/>
              <a:gd name="connsiteX2" fmla="*/ 3925176 w 12192001"/>
              <a:gd name="connsiteY2" fmla="*/ 402142 h 1445191"/>
              <a:gd name="connsiteX3" fmla="*/ 4047372 w 12192001"/>
              <a:gd name="connsiteY3" fmla="*/ 336937 h 1445191"/>
              <a:gd name="connsiteX4" fmla="*/ 4348662 w 12192001"/>
              <a:gd name="connsiteY4" fmla="*/ 277137 h 1445191"/>
              <a:gd name="connsiteX5" fmla="*/ 4990506 w 12192001"/>
              <a:gd name="connsiteY5" fmla="*/ 612635 h 1445191"/>
              <a:gd name="connsiteX6" fmla="*/ 4990587 w 12192001"/>
              <a:gd name="connsiteY6" fmla="*/ 612785 h 1445191"/>
              <a:gd name="connsiteX7" fmla="*/ 5017399 w 12192001"/>
              <a:gd name="connsiteY7" fmla="*/ 564223 h 1445191"/>
              <a:gd name="connsiteX8" fmla="*/ 5836210 w 12192001"/>
              <a:gd name="connsiteY8" fmla="*/ 136221 h 1445191"/>
              <a:gd name="connsiteX9" fmla="*/ 6306886 w 12192001"/>
              <a:gd name="connsiteY9" fmla="*/ 253387 h 1445191"/>
              <a:gd name="connsiteX10" fmla="*/ 6347988 w 12192001"/>
              <a:gd name="connsiteY10" fmla="*/ 277935 h 1445191"/>
              <a:gd name="connsiteX11" fmla="*/ 6394194 w 12192001"/>
              <a:gd name="connsiteY11" fmla="*/ 222879 h 1445191"/>
              <a:gd name="connsiteX12" fmla="*/ 6941520 w 12192001"/>
              <a:gd name="connsiteY12" fmla="*/ 0 h 1445191"/>
              <a:gd name="connsiteX13" fmla="*/ 7488846 w 12192001"/>
              <a:gd name="connsiteY13" fmla="*/ 222879 h 1445191"/>
              <a:gd name="connsiteX14" fmla="*/ 7529289 w 12192001"/>
              <a:gd name="connsiteY14" fmla="*/ 271069 h 1445191"/>
              <a:gd name="connsiteX15" fmla="*/ 7537925 w 12192001"/>
              <a:gd name="connsiteY15" fmla="*/ 265911 h 1445191"/>
              <a:gd name="connsiteX16" fmla="*/ 8008603 w 12192001"/>
              <a:gd name="connsiteY16" fmla="*/ 148745 h 1445191"/>
              <a:gd name="connsiteX17" fmla="*/ 8755262 w 12192001"/>
              <a:gd name="connsiteY17" fmla="*/ 484217 h 1445191"/>
              <a:gd name="connsiteX18" fmla="*/ 8852685 w 12192001"/>
              <a:gd name="connsiteY18" fmla="*/ 615575 h 1445191"/>
              <a:gd name="connsiteX19" fmla="*/ 8854308 w 12192001"/>
              <a:gd name="connsiteY19" fmla="*/ 612634 h 1445191"/>
              <a:gd name="connsiteX20" fmla="*/ 9496151 w 12192001"/>
              <a:gd name="connsiteY20" fmla="*/ 277136 h 1445191"/>
              <a:gd name="connsiteX21" fmla="*/ 9928922 w 12192001"/>
              <a:gd name="connsiteY21" fmla="*/ 407095 h 1445191"/>
              <a:gd name="connsiteX22" fmla="*/ 9938225 w 12192001"/>
              <a:gd name="connsiteY22" fmla="*/ 414641 h 1445191"/>
              <a:gd name="connsiteX23" fmla="*/ 9981920 w 12192001"/>
              <a:gd name="connsiteY23" fmla="*/ 335498 h 1445191"/>
              <a:gd name="connsiteX24" fmla="*/ 10623763 w 12192001"/>
              <a:gd name="connsiteY24" fmla="*/ 0 h 1445191"/>
              <a:gd name="connsiteX25" fmla="*/ 11265607 w 12192001"/>
              <a:gd name="connsiteY25" fmla="*/ 335498 h 1445191"/>
              <a:gd name="connsiteX26" fmla="*/ 11291202 w 12192001"/>
              <a:gd name="connsiteY26" fmla="*/ 381858 h 1445191"/>
              <a:gd name="connsiteX27" fmla="*/ 11306415 w 12192001"/>
              <a:gd name="connsiteY27" fmla="*/ 369518 h 1445191"/>
              <a:gd name="connsiteX28" fmla="*/ 11739186 w 12192001"/>
              <a:gd name="connsiteY28" fmla="*/ 239559 h 1445191"/>
              <a:gd name="connsiteX29" fmla="*/ 12171956 w 12192001"/>
              <a:gd name="connsiteY29" fmla="*/ 369518 h 1445191"/>
              <a:gd name="connsiteX30" fmla="*/ 12192001 w 12192001"/>
              <a:gd name="connsiteY30" fmla="*/ 385777 h 1445191"/>
              <a:gd name="connsiteX31" fmla="*/ 12192001 w 12192001"/>
              <a:gd name="connsiteY31" fmla="*/ 1445191 h 1445191"/>
              <a:gd name="connsiteX32" fmla="*/ 0 w 12192001"/>
              <a:gd name="connsiteY32" fmla="*/ 1445191 h 1445191"/>
              <a:gd name="connsiteX33" fmla="*/ 0 w 12192001"/>
              <a:gd name="connsiteY33" fmla="*/ 160691 h 1445191"/>
              <a:gd name="connsiteX34" fmla="*/ 41876 w 12192001"/>
              <a:gd name="connsiteY34" fmla="*/ 184935 h 1445191"/>
              <a:gd name="connsiteX35" fmla="*/ 134451 w 12192001"/>
              <a:gd name="connsiteY35" fmla="*/ 253847 h 1445191"/>
              <a:gd name="connsiteX36" fmla="*/ 135221 w 12192001"/>
              <a:gd name="connsiteY36" fmla="*/ 253387 h 1445191"/>
              <a:gd name="connsiteX37" fmla="*/ 605900 w 12192001"/>
              <a:gd name="connsiteY37" fmla="*/ 136221 h 1445191"/>
              <a:gd name="connsiteX38" fmla="*/ 1450394 w 12192001"/>
              <a:gd name="connsiteY38" fmla="*/ 603610 h 1445191"/>
              <a:gd name="connsiteX39" fmla="*/ 1457193 w 12192001"/>
              <a:gd name="connsiteY39" fmla="*/ 617070 h 1445191"/>
              <a:gd name="connsiteX40" fmla="*/ 1531063 w 12192001"/>
              <a:gd name="connsiteY40" fmla="*/ 529051 h 1445191"/>
              <a:gd name="connsiteX41" fmla="*/ 2118933 w 12192001"/>
              <a:gd name="connsiteY41" fmla="*/ 289663 h 1445191"/>
              <a:gd name="connsiteX42" fmla="*/ 2532753 w 12192001"/>
              <a:gd name="connsiteY42" fmla="*/ 397949 h 1445191"/>
              <a:gd name="connsiteX43" fmla="*/ 2559976 w 12192001"/>
              <a:gd name="connsiteY43" fmla="*/ 416495 h 1445191"/>
              <a:gd name="connsiteX44" fmla="*/ 2604696 w 12192001"/>
              <a:gd name="connsiteY44" fmla="*/ 335498 h 1445191"/>
              <a:gd name="connsiteX45" fmla="*/ 3246538 w 12192001"/>
              <a:gd name="connsiteY4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2192001" h="1445191">
                <a:moveTo>
                  <a:pt x="3246538" y="0"/>
                </a:moveTo>
                <a:cubicBezTo>
                  <a:pt x="3513718" y="0"/>
                  <a:pt x="3749281" y="133083"/>
                  <a:pt x="3888381" y="335498"/>
                </a:cubicBezTo>
                <a:lnTo>
                  <a:pt x="3925176" y="402142"/>
                </a:lnTo>
                <a:lnTo>
                  <a:pt x="4047372" y="336937"/>
                </a:lnTo>
                <a:cubicBezTo>
                  <a:pt x="4139977" y="298430"/>
                  <a:pt x="4241791" y="277137"/>
                  <a:pt x="4348662" y="277137"/>
                </a:cubicBezTo>
                <a:cubicBezTo>
                  <a:pt x="4615842" y="277137"/>
                  <a:pt x="4851406" y="410220"/>
                  <a:pt x="4990506" y="612635"/>
                </a:cubicBezTo>
                <a:lnTo>
                  <a:pt x="4990587" y="612785"/>
                </a:lnTo>
                <a:lnTo>
                  <a:pt x="5017399" y="564223"/>
                </a:lnTo>
                <a:cubicBezTo>
                  <a:pt x="5194852" y="305997"/>
                  <a:pt x="5495363" y="136221"/>
                  <a:pt x="5836210" y="136221"/>
                </a:cubicBezTo>
                <a:cubicBezTo>
                  <a:pt x="6006632" y="136221"/>
                  <a:pt x="6166972" y="178665"/>
                  <a:pt x="6306886" y="253387"/>
                </a:cubicBezTo>
                <a:lnTo>
                  <a:pt x="6347988" y="277935"/>
                </a:lnTo>
                <a:lnTo>
                  <a:pt x="6394194" y="222879"/>
                </a:lnTo>
                <a:cubicBezTo>
                  <a:pt x="6534266" y="85173"/>
                  <a:pt x="6727776" y="0"/>
                  <a:pt x="6941520" y="0"/>
                </a:cubicBezTo>
                <a:cubicBezTo>
                  <a:pt x="7155263" y="0"/>
                  <a:pt x="7348773" y="85173"/>
                  <a:pt x="7488846" y="222879"/>
                </a:cubicBezTo>
                <a:lnTo>
                  <a:pt x="7529289" y="271069"/>
                </a:lnTo>
                <a:lnTo>
                  <a:pt x="7537925" y="265911"/>
                </a:lnTo>
                <a:cubicBezTo>
                  <a:pt x="7677840" y="191189"/>
                  <a:pt x="7838181" y="148745"/>
                  <a:pt x="8008603" y="148745"/>
                </a:cubicBezTo>
                <a:cubicBezTo>
                  <a:pt x="8306843" y="148745"/>
                  <a:pt x="8574203" y="278730"/>
                  <a:pt x="8755262" y="484217"/>
                </a:cubicBezTo>
                <a:lnTo>
                  <a:pt x="8852685" y="615575"/>
                </a:lnTo>
                <a:lnTo>
                  <a:pt x="8854308" y="612634"/>
                </a:lnTo>
                <a:cubicBezTo>
                  <a:pt x="8993408" y="410219"/>
                  <a:pt x="9228971" y="277136"/>
                  <a:pt x="9496151" y="277136"/>
                </a:cubicBezTo>
                <a:cubicBezTo>
                  <a:pt x="9656459" y="277136"/>
                  <a:pt x="9805385" y="325046"/>
                  <a:pt x="9928922" y="407095"/>
                </a:cubicBezTo>
                <a:lnTo>
                  <a:pt x="9938225" y="414641"/>
                </a:lnTo>
                <a:lnTo>
                  <a:pt x="9981920" y="335498"/>
                </a:lnTo>
                <a:cubicBezTo>
                  <a:pt x="10121021" y="133083"/>
                  <a:pt x="10356583" y="0"/>
                  <a:pt x="10623763" y="0"/>
                </a:cubicBezTo>
                <a:cubicBezTo>
                  <a:pt x="10890944" y="0"/>
                  <a:pt x="11126506" y="133083"/>
                  <a:pt x="11265607" y="335498"/>
                </a:cubicBezTo>
                <a:lnTo>
                  <a:pt x="11291202" y="381858"/>
                </a:lnTo>
                <a:lnTo>
                  <a:pt x="11306415" y="369518"/>
                </a:lnTo>
                <a:cubicBezTo>
                  <a:pt x="11429952" y="287469"/>
                  <a:pt x="11578878" y="239559"/>
                  <a:pt x="11739186" y="239559"/>
                </a:cubicBezTo>
                <a:cubicBezTo>
                  <a:pt x="11899494" y="239559"/>
                  <a:pt x="12048420" y="287469"/>
                  <a:pt x="12171956" y="369518"/>
                </a:cubicBezTo>
                <a:lnTo>
                  <a:pt x="12192001" y="385777"/>
                </a:lnTo>
                <a:lnTo>
                  <a:pt x="12192001" y="1445191"/>
                </a:lnTo>
                <a:lnTo>
                  <a:pt x="0" y="1445191"/>
                </a:lnTo>
                <a:lnTo>
                  <a:pt x="0" y="160691"/>
                </a:lnTo>
                <a:lnTo>
                  <a:pt x="41876" y="184935"/>
                </a:lnTo>
                <a:lnTo>
                  <a:pt x="134451" y="253847"/>
                </a:lnTo>
                <a:lnTo>
                  <a:pt x="135221" y="253387"/>
                </a:lnTo>
                <a:cubicBezTo>
                  <a:pt x="275136" y="178665"/>
                  <a:pt x="435476" y="136221"/>
                  <a:pt x="605900" y="136221"/>
                </a:cubicBezTo>
                <a:cubicBezTo>
                  <a:pt x="963788" y="136221"/>
                  <a:pt x="1277208" y="323399"/>
                  <a:pt x="1450394" y="603610"/>
                </a:cubicBezTo>
                <a:lnTo>
                  <a:pt x="1457193" y="617070"/>
                </a:lnTo>
                <a:lnTo>
                  <a:pt x="1531063" y="529051"/>
                </a:lnTo>
                <a:cubicBezTo>
                  <a:pt x="1681511" y="381145"/>
                  <a:pt x="1889354" y="289663"/>
                  <a:pt x="2118933" y="289663"/>
                </a:cubicBezTo>
                <a:cubicBezTo>
                  <a:pt x="2269592" y="289663"/>
                  <a:pt x="2410892" y="329061"/>
                  <a:pt x="2532753" y="397949"/>
                </a:cubicBezTo>
                <a:lnTo>
                  <a:pt x="2559976" y="416495"/>
                </a:lnTo>
                <a:lnTo>
                  <a:pt x="2604696" y="335498"/>
                </a:lnTo>
                <a:cubicBezTo>
                  <a:pt x="2743795" y="133083"/>
                  <a:pt x="2979358" y="0"/>
                  <a:pt x="3246538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: 形状 8"/>
          <p:cNvSpPr/>
          <p:nvPr/>
        </p:nvSpPr>
        <p:spPr>
          <a:xfrm>
            <a:off x="0" y="4294188"/>
            <a:ext cx="9144000" cy="849312"/>
          </a:xfrm>
          <a:custGeom>
            <a:avLst/>
            <a:gdLst>
              <a:gd name="connsiteX0" fmla="*/ 4783442 w 12192001"/>
              <a:gd name="connsiteY0" fmla="*/ 0 h 1133339"/>
              <a:gd name="connsiteX1" fmla="*/ 5390536 w 12192001"/>
              <a:gd name="connsiteY1" fmla="*/ 268294 h 1133339"/>
              <a:gd name="connsiteX2" fmla="*/ 5418659 w 12192001"/>
              <a:gd name="connsiteY2" fmla="*/ 311359 h 1133339"/>
              <a:gd name="connsiteX3" fmla="*/ 5445718 w 12192001"/>
              <a:gd name="connsiteY3" fmla="*/ 309092 h 1133339"/>
              <a:gd name="connsiteX4" fmla="*/ 5966086 w 12192001"/>
              <a:gd name="connsiteY4" fmla="*/ 539058 h 1133339"/>
              <a:gd name="connsiteX5" fmla="*/ 5998471 w 12192001"/>
              <a:gd name="connsiteY5" fmla="*/ 588645 h 1133339"/>
              <a:gd name="connsiteX6" fmla="*/ 6084786 w 12192001"/>
              <a:gd name="connsiteY6" fmla="*/ 549703 h 1133339"/>
              <a:gd name="connsiteX7" fmla="*/ 6329055 w 12192001"/>
              <a:gd name="connsiteY7" fmla="*/ 508714 h 1133339"/>
              <a:gd name="connsiteX8" fmla="*/ 6382291 w 12192001"/>
              <a:gd name="connsiteY8" fmla="*/ 512618 h 1133339"/>
              <a:gd name="connsiteX9" fmla="*/ 6419886 w 12192001"/>
              <a:gd name="connsiteY9" fmla="*/ 474742 h 1133339"/>
              <a:gd name="connsiteX10" fmla="*/ 6863627 w 12192001"/>
              <a:gd name="connsiteY10" fmla="*/ 321971 h 1133339"/>
              <a:gd name="connsiteX11" fmla="*/ 7107895 w 12192001"/>
              <a:gd name="connsiteY11" fmla="*/ 362960 h 1133339"/>
              <a:gd name="connsiteX12" fmla="*/ 7202810 w 12192001"/>
              <a:gd name="connsiteY12" fmla="*/ 405780 h 1133339"/>
              <a:gd name="connsiteX13" fmla="*/ 7213903 w 12192001"/>
              <a:gd name="connsiteY13" fmla="*/ 398172 h 1133339"/>
              <a:gd name="connsiteX14" fmla="*/ 7564766 w 12192001"/>
              <a:gd name="connsiteY14" fmla="*/ 309092 h 1133339"/>
              <a:gd name="connsiteX15" fmla="*/ 8008506 w 12192001"/>
              <a:gd name="connsiteY15" fmla="*/ 461863 h 1133339"/>
              <a:gd name="connsiteX16" fmla="*/ 8052822 w 12192001"/>
              <a:gd name="connsiteY16" fmla="*/ 506507 h 1133339"/>
              <a:gd name="connsiteX17" fmla="*/ 8060557 w 12192001"/>
              <a:gd name="connsiteY17" fmla="*/ 501203 h 1133339"/>
              <a:gd name="connsiteX18" fmla="*/ 8411422 w 12192001"/>
              <a:gd name="connsiteY18" fmla="*/ 412123 h 1133339"/>
              <a:gd name="connsiteX19" fmla="*/ 8989649 w 12192001"/>
              <a:gd name="connsiteY19" fmla="*/ 730689 h 1133339"/>
              <a:gd name="connsiteX20" fmla="*/ 8994011 w 12192001"/>
              <a:gd name="connsiteY20" fmla="*/ 742369 h 1133339"/>
              <a:gd name="connsiteX21" fmla="*/ 9000624 w 12192001"/>
              <a:gd name="connsiteY21" fmla="*/ 732242 h 1133339"/>
              <a:gd name="connsiteX22" fmla="*/ 9520993 w 12192001"/>
              <a:gd name="connsiteY22" fmla="*/ 502276 h 1133339"/>
              <a:gd name="connsiteX23" fmla="*/ 9736762 w 12192001"/>
              <a:gd name="connsiteY23" fmla="*/ 533926 h 1133339"/>
              <a:gd name="connsiteX24" fmla="*/ 9822666 w 12192001"/>
              <a:gd name="connsiteY24" fmla="*/ 567236 h 1133339"/>
              <a:gd name="connsiteX25" fmla="*/ 9849091 w 12192001"/>
              <a:gd name="connsiteY25" fmla="*/ 526771 h 1133339"/>
              <a:gd name="connsiteX26" fmla="*/ 10216623 w 12192001"/>
              <a:gd name="connsiteY26" fmla="*/ 364348 h 1133339"/>
              <a:gd name="connsiteX27" fmla="*/ 10584155 w 12192001"/>
              <a:gd name="connsiteY27" fmla="*/ 526771 h 1133339"/>
              <a:gd name="connsiteX28" fmla="*/ 10607270 w 12192001"/>
              <a:gd name="connsiteY28" fmla="*/ 562169 h 1133339"/>
              <a:gd name="connsiteX29" fmla="*/ 10634903 w 12192001"/>
              <a:gd name="connsiteY29" fmla="*/ 549703 h 1133339"/>
              <a:gd name="connsiteX30" fmla="*/ 10879171 w 12192001"/>
              <a:gd name="connsiteY30" fmla="*/ 508714 h 1133339"/>
              <a:gd name="connsiteX31" fmla="*/ 11415862 w 12192001"/>
              <a:gd name="connsiteY31" fmla="*/ 759843 h 1133339"/>
              <a:gd name="connsiteX32" fmla="*/ 11427708 w 12192001"/>
              <a:gd name="connsiteY32" fmla="*/ 779672 h 1133339"/>
              <a:gd name="connsiteX33" fmla="*/ 11443598 w 12192001"/>
              <a:gd name="connsiteY33" fmla="*/ 737128 h 1133339"/>
              <a:gd name="connsiteX34" fmla="*/ 12021824 w 12192001"/>
              <a:gd name="connsiteY34" fmla="*/ 418562 h 1133339"/>
              <a:gd name="connsiteX35" fmla="*/ 12148296 w 12192001"/>
              <a:gd name="connsiteY35" fmla="*/ 429159 h 1133339"/>
              <a:gd name="connsiteX36" fmla="*/ 12192001 w 12192001"/>
              <a:gd name="connsiteY36" fmla="*/ 440435 h 1133339"/>
              <a:gd name="connsiteX37" fmla="*/ 12192001 w 12192001"/>
              <a:gd name="connsiteY37" fmla="*/ 1133339 h 1133339"/>
              <a:gd name="connsiteX38" fmla="*/ 0 w 12192001"/>
              <a:gd name="connsiteY38" fmla="*/ 1133339 h 1133339"/>
              <a:gd name="connsiteX39" fmla="*/ 0 w 12192001"/>
              <a:gd name="connsiteY39" fmla="*/ 510365 h 1133339"/>
              <a:gd name="connsiteX40" fmla="*/ 22512 w 12192001"/>
              <a:gd name="connsiteY40" fmla="*/ 508714 h 1133339"/>
              <a:gd name="connsiteX41" fmla="*/ 497027 w 12192001"/>
              <a:gd name="connsiteY41" fmla="*/ 688964 h 1133339"/>
              <a:gd name="connsiteX42" fmla="*/ 501680 w 12192001"/>
              <a:gd name="connsiteY42" fmla="*/ 694269 h 1133339"/>
              <a:gd name="connsiteX43" fmla="*/ 518573 w 12192001"/>
              <a:gd name="connsiteY43" fmla="*/ 668401 h 1133339"/>
              <a:gd name="connsiteX44" fmla="*/ 1083912 w 12192001"/>
              <a:gd name="connsiteY44" fmla="*/ 418562 h 1133339"/>
              <a:gd name="connsiteX45" fmla="*/ 1349289 w 12192001"/>
              <a:gd name="connsiteY45" fmla="*/ 463094 h 1133339"/>
              <a:gd name="connsiteX46" fmla="*/ 1420528 w 12192001"/>
              <a:gd name="connsiteY46" fmla="*/ 495232 h 1133339"/>
              <a:gd name="connsiteX47" fmla="*/ 1453652 w 12192001"/>
              <a:gd name="connsiteY47" fmla="*/ 461863 h 1133339"/>
              <a:gd name="connsiteX48" fmla="*/ 1897391 w 12192001"/>
              <a:gd name="connsiteY48" fmla="*/ 309092 h 1133339"/>
              <a:gd name="connsiteX49" fmla="*/ 2141659 w 12192001"/>
              <a:gd name="connsiteY49" fmla="*/ 350081 h 1133339"/>
              <a:gd name="connsiteX50" fmla="*/ 2242051 w 12192001"/>
              <a:gd name="connsiteY50" fmla="*/ 395372 h 1133339"/>
              <a:gd name="connsiteX51" fmla="*/ 2306042 w 12192001"/>
              <a:gd name="connsiteY51" fmla="*/ 366503 h 1133339"/>
              <a:gd name="connsiteX52" fmla="*/ 2571419 w 12192001"/>
              <a:gd name="connsiteY52" fmla="*/ 321971 h 1133339"/>
              <a:gd name="connsiteX53" fmla="*/ 3199618 w 12192001"/>
              <a:gd name="connsiteY53" fmla="*/ 668067 h 1133339"/>
              <a:gd name="connsiteX54" fmla="*/ 3225139 w 12192001"/>
              <a:gd name="connsiteY54" fmla="*/ 736404 h 1133339"/>
              <a:gd name="connsiteX55" fmla="*/ 3242934 w 12192001"/>
              <a:gd name="connsiteY55" fmla="*/ 731813 h 1133339"/>
              <a:gd name="connsiteX56" fmla="*/ 3369406 w 12192001"/>
              <a:gd name="connsiteY56" fmla="*/ 721216 h 1133339"/>
              <a:gd name="connsiteX57" fmla="*/ 3391102 w 12192001"/>
              <a:gd name="connsiteY57" fmla="*/ 722353 h 1133339"/>
              <a:gd name="connsiteX58" fmla="*/ 3426468 w 12192001"/>
              <a:gd name="connsiteY58" fmla="*/ 627658 h 1133339"/>
              <a:gd name="connsiteX59" fmla="*/ 4004695 w 12192001"/>
              <a:gd name="connsiteY59" fmla="*/ 309092 h 1133339"/>
              <a:gd name="connsiteX60" fmla="*/ 4131167 w 12192001"/>
              <a:gd name="connsiteY60" fmla="*/ 319689 h 1133339"/>
              <a:gd name="connsiteX61" fmla="*/ 4141105 w 12192001"/>
              <a:gd name="connsiteY61" fmla="*/ 322253 h 1133339"/>
              <a:gd name="connsiteX62" fmla="*/ 4176342 w 12192001"/>
              <a:gd name="connsiteY62" fmla="*/ 268294 h 1133339"/>
              <a:gd name="connsiteX63" fmla="*/ 4783442 w 12192001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1" h="1133339">
                <a:moveTo>
                  <a:pt x="4783442" y="0"/>
                </a:moveTo>
                <a:cubicBezTo>
                  <a:pt x="5036157" y="0"/>
                  <a:pt x="5258967" y="106424"/>
                  <a:pt x="5390536" y="268294"/>
                </a:cubicBezTo>
                <a:lnTo>
                  <a:pt x="5418659" y="311359"/>
                </a:lnTo>
                <a:lnTo>
                  <a:pt x="5445718" y="309092"/>
                </a:lnTo>
                <a:cubicBezTo>
                  <a:pt x="5662331" y="309092"/>
                  <a:pt x="5853314" y="400313"/>
                  <a:pt x="5966086" y="539058"/>
                </a:cubicBezTo>
                <a:lnTo>
                  <a:pt x="5998471" y="588645"/>
                </a:lnTo>
                <a:lnTo>
                  <a:pt x="6084786" y="549703"/>
                </a:lnTo>
                <a:cubicBezTo>
                  <a:pt x="6159865" y="523309"/>
                  <a:pt x="6242409" y="508714"/>
                  <a:pt x="6329055" y="508714"/>
                </a:cubicBezTo>
                <a:lnTo>
                  <a:pt x="6382291" y="512618"/>
                </a:lnTo>
                <a:lnTo>
                  <a:pt x="6419886" y="474742"/>
                </a:lnTo>
                <a:cubicBezTo>
                  <a:pt x="6533449" y="380352"/>
                  <a:pt x="6690336" y="321971"/>
                  <a:pt x="6863627" y="321971"/>
                </a:cubicBezTo>
                <a:cubicBezTo>
                  <a:pt x="6950273" y="321971"/>
                  <a:pt x="7032817" y="336566"/>
                  <a:pt x="7107895" y="362960"/>
                </a:cubicBezTo>
                <a:lnTo>
                  <a:pt x="7202810" y="405780"/>
                </a:lnTo>
                <a:lnTo>
                  <a:pt x="7213903" y="398172"/>
                </a:lnTo>
                <a:cubicBezTo>
                  <a:pt x="7314059" y="341931"/>
                  <a:pt x="7434800" y="309092"/>
                  <a:pt x="7564766" y="309092"/>
                </a:cubicBezTo>
                <a:cubicBezTo>
                  <a:pt x="7738057" y="309092"/>
                  <a:pt x="7894943" y="367473"/>
                  <a:pt x="8008506" y="461863"/>
                </a:cubicBezTo>
                <a:lnTo>
                  <a:pt x="8052822" y="506507"/>
                </a:lnTo>
                <a:lnTo>
                  <a:pt x="8060557" y="501203"/>
                </a:lnTo>
                <a:cubicBezTo>
                  <a:pt x="8160713" y="444962"/>
                  <a:pt x="8281454" y="412123"/>
                  <a:pt x="8411422" y="412123"/>
                </a:cubicBezTo>
                <a:cubicBezTo>
                  <a:pt x="8671358" y="412123"/>
                  <a:pt x="8894382" y="543481"/>
                  <a:pt x="8989649" y="730689"/>
                </a:cubicBezTo>
                <a:lnTo>
                  <a:pt x="8994011" y="742369"/>
                </a:lnTo>
                <a:lnTo>
                  <a:pt x="9000624" y="732242"/>
                </a:lnTo>
                <a:cubicBezTo>
                  <a:pt x="9113399" y="593497"/>
                  <a:pt x="9304380" y="502276"/>
                  <a:pt x="9520993" y="502276"/>
                </a:cubicBezTo>
                <a:cubicBezTo>
                  <a:pt x="9596808" y="502276"/>
                  <a:pt x="9669483" y="513450"/>
                  <a:pt x="9736762" y="533926"/>
                </a:cubicBezTo>
                <a:lnTo>
                  <a:pt x="9822666" y="567236"/>
                </a:lnTo>
                <a:lnTo>
                  <a:pt x="9849091" y="526771"/>
                </a:lnTo>
                <a:cubicBezTo>
                  <a:pt x="9928743" y="428776"/>
                  <a:pt x="10063630" y="364348"/>
                  <a:pt x="10216623" y="364348"/>
                </a:cubicBezTo>
                <a:cubicBezTo>
                  <a:pt x="10369615" y="364348"/>
                  <a:pt x="10504503" y="428776"/>
                  <a:pt x="10584155" y="526771"/>
                </a:cubicBezTo>
                <a:lnTo>
                  <a:pt x="10607270" y="562169"/>
                </a:lnTo>
                <a:lnTo>
                  <a:pt x="10634903" y="549703"/>
                </a:lnTo>
                <a:cubicBezTo>
                  <a:pt x="10709981" y="523309"/>
                  <a:pt x="10792525" y="508714"/>
                  <a:pt x="10879171" y="508714"/>
                </a:cubicBezTo>
                <a:cubicBezTo>
                  <a:pt x="11106615" y="508714"/>
                  <a:pt x="11305799" y="609285"/>
                  <a:pt x="11415862" y="759843"/>
                </a:cubicBezTo>
                <a:lnTo>
                  <a:pt x="11427708" y="779672"/>
                </a:lnTo>
                <a:lnTo>
                  <a:pt x="11443598" y="737128"/>
                </a:lnTo>
                <a:cubicBezTo>
                  <a:pt x="11538863" y="549920"/>
                  <a:pt x="11761888" y="418562"/>
                  <a:pt x="12021824" y="418562"/>
                </a:cubicBezTo>
                <a:cubicBezTo>
                  <a:pt x="12065147" y="418562"/>
                  <a:pt x="12107444" y="422211"/>
                  <a:pt x="12148296" y="429159"/>
                </a:cubicBezTo>
                <a:lnTo>
                  <a:pt x="12192001" y="440435"/>
                </a:lnTo>
                <a:lnTo>
                  <a:pt x="12192001" y="1133339"/>
                </a:lnTo>
                <a:lnTo>
                  <a:pt x="0" y="1133339"/>
                </a:lnTo>
                <a:lnTo>
                  <a:pt x="0" y="510365"/>
                </a:lnTo>
                <a:lnTo>
                  <a:pt x="22512" y="508714"/>
                </a:lnTo>
                <a:cubicBezTo>
                  <a:pt x="212048" y="508714"/>
                  <a:pt x="381960" y="578555"/>
                  <a:pt x="497027" y="688964"/>
                </a:cubicBezTo>
                <a:lnTo>
                  <a:pt x="501680" y="694269"/>
                </a:lnTo>
                <a:lnTo>
                  <a:pt x="518573" y="668401"/>
                </a:lnTo>
                <a:cubicBezTo>
                  <a:pt x="641094" y="517666"/>
                  <a:pt x="848579" y="418562"/>
                  <a:pt x="1083912" y="418562"/>
                </a:cubicBezTo>
                <a:cubicBezTo>
                  <a:pt x="1178045" y="418562"/>
                  <a:pt x="1267722" y="434418"/>
                  <a:pt x="1349289" y="463094"/>
                </a:cubicBezTo>
                <a:lnTo>
                  <a:pt x="1420528" y="495232"/>
                </a:lnTo>
                <a:lnTo>
                  <a:pt x="1453652" y="461863"/>
                </a:lnTo>
                <a:cubicBezTo>
                  <a:pt x="1567215" y="367473"/>
                  <a:pt x="1724100" y="309092"/>
                  <a:pt x="1897391" y="309092"/>
                </a:cubicBezTo>
                <a:cubicBezTo>
                  <a:pt x="1984036" y="309092"/>
                  <a:pt x="2066580" y="323687"/>
                  <a:pt x="2141659" y="350081"/>
                </a:cubicBezTo>
                <a:lnTo>
                  <a:pt x="2242051" y="395372"/>
                </a:lnTo>
                <a:lnTo>
                  <a:pt x="2306042" y="366503"/>
                </a:lnTo>
                <a:cubicBezTo>
                  <a:pt x="2387609" y="337827"/>
                  <a:pt x="2477286" y="321971"/>
                  <a:pt x="2571419" y="321971"/>
                </a:cubicBezTo>
                <a:cubicBezTo>
                  <a:pt x="2853820" y="321971"/>
                  <a:pt x="3096119" y="464681"/>
                  <a:pt x="3199618" y="668067"/>
                </a:cubicBezTo>
                <a:lnTo>
                  <a:pt x="3225139" y="736404"/>
                </a:lnTo>
                <a:lnTo>
                  <a:pt x="3242934" y="731813"/>
                </a:lnTo>
                <a:cubicBezTo>
                  <a:pt x="3283786" y="724865"/>
                  <a:pt x="3326083" y="721216"/>
                  <a:pt x="3369406" y="721216"/>
                </a:cubicBezTo>
                <a:lnTo>
                  <a:pt x="3391102" y="722353"/>
                </a:lnTo>
                <a:lnTo>
                  <a:pt x="3426468" y="627658"/>
                </a:lnTo>
                <a:cubicBezTo>
                  <a:pt x="3521734" y="440450"/>
                  <a:pt x="3744758" y="309092"/>
                  <a:pt x="4004695" y="309092"/>
                </a:cubicBezTo>
                <a:cubicBezTo>
                  <a:pt x="4048018" y="309092"/>
                  <a:pt x="4090315" y="312741"/>
                  <a:pt x="4131167" y="319689"/>
                </a:cubicBezTo>
                <a:lnTo>
                  <a:pt x="4141105" y="322253"/>
                </a:lnTo>
                <a:lnTo>
                  <a:pt x="4176342" y="268294"/>
                </a:lnTo>
                <a:cubicBezTo>
                  <a:pt x="4307913" y="106424"/>
                  <a:pt x="4530723" y="0"/>
                  <a:pt x="4783442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6" name="任意多边形 19"/>
          <p:cNvSpPr/>
          <p:nvPr/>
        </p:nvSpPr>
        <p:spPr>
          <a:xfrm rot="20700000" flipH="1">
            <a:off x="5864225" y="546100"/>
            <a:ext cx="887413" cy="458788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12337" y="1993881"/>
            <a:ext cx="4136159" cy="56784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212337" y="2589590"/>
            <a:ext cx="4136159" cy="31854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66246-7848-4345-864B-4CA5E7F897A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05464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52A92-68C8-4226-8FAE-95165D25ACE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8883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533400"/>
            <a:ext cx="3196800" cy="1200150"/>
          </a:xfrm>
        </p:spPr>
        <p:txBody>
          <a:bodyPr anchor="t">
            <a:normAutofit/>
          </a:bodyPr>
          <a:lstStyle>
            <a:lvl1pPr algn="l">
              <a:defRPr sz="32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4014391" y="550069"/>
            <a:ext cx="4627800" cy="40527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1" smtClean="0"/>
              <a:t>单击图标添加图片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33550"/>
            <a:ext cx="3196800" cy="28586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1194F-BC27-475D-9423-21B2857907F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37948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8364" y="273844"/>
            <a:ext cx="1146987" cy="4358879"/>
          </a:xfrm>
        </p:spPr>
        <p:txBody>
          <a:bodyPr vert="eaVert">
            <a:normAutofit/>
          </a:bodyPr>
          <a:lstStyle>
            <a:lvl1pPr>
              <a:defRPr sz="27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6659969" cy="4358879"/>
          </a:xfrm>
        </p:spPr>
        <p:txBody>
          <a:bodyPr vert="eaVer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385CC-67AD-4D62-BBBB-F7F9D66D0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3881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413659"/>
            <a:ext cx="7886700" cy="416922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CACCC-DA1F-4DEC-800D-192B378FF2F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59205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 30"/>
          <p:cNvSpPr/>
          <p:nvPr/>
        </p:nvSpPr>
        <p:spPr>
          <a:xfrm rot="20700000" flipH="1">
            <a:off x="6426200" y="477838"/>
            <a:ext cx="896938" cy="463550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gradFill flip="none" rotWithShape="1">
            <a:gsLst>
              <a:gs pos="100000">
                <a:schemeClr val="accent2">
                  <a:alpha val="50000"/>
                </a:schemeClr>
              </a:gs>
              <a:gs pos="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grpSp>
        <p:nvGrpSpPr>
          <p:cNvPr id="5" name="组合 16"/>
          <p:cNvGrpSpPr>
            <a:grpSpLocks/>
          </p:cNvGrpSpPr>
          <p:nvPr/>
        </p:nvGrpSpPr>
        <p:grpSpPr bwMode="auto">
          <a:xfrm>
            <a:off x="581025" y="2465388"/>
            <a:ext cx="1171575" cy="201612"/>
            <a:chOff x="580290" y="3288314"/>
            <a:chExt cx="1172059" cy="267237"/>
          </a:xfrm>
        </p:grpSpPr>
        <p:sp>
          <p:nvSpPr>
            <p:cNvPr id="6" name="椭圆 5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172673" y="3321982"/>
              <a:ext cx="201695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8" name="椭圆 7"/>
            <p:cNvSpPr/>
            <p:nvPr/>
          </p:nvSpPr>
          <p:spPr>
            <a:xfrm rot="10800000">
              <a:off x="1618944" y="3355649"/>
              <a:ext cx="13340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9" name="组合 17"/>
          <p:cNvGrpSpPr>
            <a:grpSpLocks/>
          </p:cNvGrpSpPr>
          <p:nvPr/>
        </p:nvGrpSpPr>
        <p:grpSpPr bwMode="auto">
          <a:xfrm flipH="1">
            <a:off x="7386638" y="2471738"/>
            <a:ext cx="1173162" cy="200025"/>
            <a:chOff x="580290" y="3288314"/>
            <a:chExt cx="1172059" cy="267237"/>
          </a:xfrm>
        </p:grpSpPr>
        <p:sp>
          <p:nvSpPr>
            <p:cNvPr id="10" name="椭圆 9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9"/>
            <p:cNvSpPr/>
            <p:nvPr/>
          </p:nvSpPr>
          <p:spPr>
            <a:xfrm rot="10800000">
              <a:off x="1173457" y="3322249"/>
              <a:ext cx="199837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2" name="椭圆 11"/>
            <p:cNvSpPr/>
            <p:nvPr/>
          </p:nvSpPr>
          <p:spPr>
            <a:xfrm rot="10800000">
              <a:off x="1619124" y="3354062"/>
              <a:ext cx="13322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3" name="任意多边形: 形状 6"/>
          <p:cNvSpPr/>
          <p:nvPr/>
        </p:nvSpPr>
        <p:spPr>
          <a:xfrm>
            <a:off x="0" y="3665538"/>
            <a:ext cx="9144000" cy="1477962"/>
          </a:xfrm>
          <a:custGeom>
            <a:avLst/>
            <a:gdLst>
              <a:gd name="connsiteX0" fmla="*/ 4761693 w 12192001"/>
              <a:gd name="connsiteY0" fmla="*/ 0 h 1975365"/>
              <a:gd name="connsiteX1" fmla="*/ 6041005 w 12192001"/>
              <a:gd name="connsiteY1" fmla="*/ 551581 h 1975365"/>
              <a:gd name="connsiteX2" fmla="*/ 6051129 w 12192001"/>
              <a:gd name="connsiteY2" fmla="*/ 563959 h 1975365"/>
              <a:gd name="connsiteX3" fmla="*/ 6073942 w 12192001"/>
              <a:gd name="connsiteY3" fmla="*/ 553912 h 1975365"/>
              <a:gd name="connsiteX4" fmla="*/ 6719270 w 12192001"/>
              <a:gd name="connsiteY4" fmla="*/ 434799 h 1975365"/>
              <a:gd name="connsiteX5" fmla="*/ 7891577 w 12192001"/>
              <a:gd name="connsiteY5" fmla="*/ 878743 h 1975365"/>
              <a:gd name="connsiteX6" fmla="*/ 7956994 w 12192001"/>
              <a:gd name="connsiteY6" fmla="*/ 944547 h 1975365"/>
              <a:gd name="connsiteX7" fmla="*/ 7985842 w 12192001"/>
              <a:gd name="connsiteY7" fmla="*/ 901137 h 1975365"/>
              <a:gd name="connsiteX8" fmla="*/ 9599486 w 12192001"/>
              <a:gd name="connsiteY8" fmla="*/ 116746 h 1975365"/>
              <a:gd name="connsiteX9" fmla="*/ 11213130 w 12192001"/>
              <a:gd name="connsiteY9" fmla="*/ 901137 h 1975365"/>
              <a:gd name="connsiteX10" fmla="*/ 11218027 w 12192001"/>
              <a:gd name="connsiteY10" fmla="*/ 908506 h 1975365"/>
              <a:gd name="connsiteX11" fmla="*/ 11301959 w 12192001"/>
              <a:gd name="connsiteY11" fmla="*/ 824077 h 1975365"/>
              <a:gd name="connsiteX12" fmla="*/ 12140144 w 12192001"/>
              <a:gd name="connsiteY12" fmla="*/ 410927 h 1975365"/>
              <a:gd name="connsiteX13" fmla="*/ 12192001 w 12192001"/>
              <a:gd name="connsiteY13" fmla="*/ 403692 h 1975365"/>
              <a:gd name="connsiteX14" fmla="*/ 12192001 w 12192001"/>
              <a:gd name="connsiteY14" fmla="*/ 1975365 h 1975365"/>
              <a:gd name="connsiteX15" fmla="*/ 0 w 12192001"/>
              <a:gd name="connsiteY15" fmla="*/ 1975365 h 1975365"/>
              <a:gd name="connsiteX16" fmla="*/ 0 w 12192001"/>
              <a:gd name="connsiteY16" fmla="*/ 204727 h 1975365"/>
              <a:gd name="connsiteX17" fmla="*/ 60384 w 12192001"/>
              <a:gd name="connsiteY17" fmla="*/ 207862 h 1975365"/>
              <a:gd name="connsiteX18" fmla="*/ 1338550 w 12192001"/>
              <a:gd name="connsiteY18" fmla="*/ 843689 h 1975365"/>
              <a:gd name="connsiteX19" fmla="*/ 1434547 w 12192001"/>
              <a:gd name="connsiteY19" fmla="*/ 961054 h 1975365"/>
              <a:gd name="connsiteX20" fmla="*/ 1439685 w 12192001"/>
              <a:gd name="connsiteY20" fmla="*/ 955887 h 1975365"/>
              <a:gd name="connsiteX21" fmla="*/ 2815706 w 12192001"/>
              <a:gd name="connsiteY21" fmla="*/ 434799 h 1975365"/>
              <a:gd name="connsiteX22" fmla="*/ 3394383 w 12192001"/>
              <a:gd name="connsiteY22" fmla="*/ 514784 h 1975365"/>
              <a:gd name="connsiteX23" fmla="*/ 3487865 w 12192001"/>
              <a:gd name="connsiteY23" fmla="*/ 546065 h 1975365"/>
              <a:gd name="connsiteX24" fmla="*/ 3589385 w 12192001"/>
              <a:gd name="connsiteY24" fmla="*/ 443944 h 1975365"/>
              <a:gd name="connsiteX25" fmla="*/ 4761693 w 12192001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2001" h="1975365">
                <a:moveTo>
                  <a:pt x="4761693" y="0"/>
                </a:moveTo>
                <a:cubicBezTo>
                  <a:pt x="5276735" y="0"/>
                  <a:pt x="5736923" y="214716"/>
                  <a:pt x="6041005" y="551581"/>
                </a:cubicBezTo>
                <a:lnTo>
                  <a:pt x="6051129" y="563959"/>
                </a:lnTo>
                <a:lnTo>
                  <a:pt x="6073942" y="553912"/>
                </a:lnTo>
                <a:cubicBezTo>
                  <a:pt x="6272289" y="477212"/>
                  <a:pt x="6490362" y="434799"/>
                  <a:pt x="6719270" y="434799"/>
                </a:cubicBezTo>
                <a:cubicBezTo>
                  <a:pt x="7177084" y="434799"/>
                  <a:pt x="7591557" y="604452"/>
                  <a:pt x="7891577" y="878743"/>
                </a:cubicBezTo>
                <a:lnTo>
                  <a:pt x="7956994" y="944547"/>
                </a:lnTo>
                <a:lnTo>
                  <a:pt x="7985842" y="901137"/>
                </a:lnTo>
                <a:cubicBezTo>
                  <a:pt x="8335549" y="427892"/>
                  <a:pt x="8927773" y="116746"/>
                  <a:pt x="9599486" y="116746"/>
                </a:cubicBezTo>
                <a:cubicBezTo>
                  <a:pt x="10271198" y="116746"/>
                  <a:pt x="10863422" y="427892"/>
                  <a:pt x="11213130" y="901137"/>
                </a:cubicBezTo>
                <a:lnTo>
                  <a:pt x="11218027" y="908506"/>
                </a:lnTo>
                <a:lnTo>
                  <a:pt x="11301959" y="824077"/>
                </a:lnTo>
                <a:cubicBezTo>
                  <a:pt x="11526974" y="618359"/>
                  <a:pt x="11816369" y="471500"/>
                  <a:pt x="12140144" y="410927"/>
                </a:cubicBezTo>
                <a:lnTo>
                  <a:pt x="12192001" y="403692"/>
                </a:lnTo>
                <a:lnTo>
                  <a:pt x="12192001" y="1975365"/>
                </a:lnTo>
                <a:lnTo>
                  <a:pt x="0" y="1975365"/>
                </a:lnTo>
                <a:lnTo>
                  <a:pt x="0" y="204727"/>
                </a:lnTo>
                <a:lnTo>
                  <a:pt x="60384" y="207862"/>
                </a:lnTo>
                <a:cubicBezTo>
                  <a:pt x="573648" y="261507"/>
                  <a:pt x="1026243" y="497713"/>
                  <a:pt x="1338550" y="843689"/>
                </a:cubicBezTo>
                <a:lnTo>
                  <a:pt x="1434547" y="961054"/>
                </a:lnTo>
                <a:lnTo>
                  <a:pt x="1439685" y="955887"/>
                </a:lnTo>
                <a:cubicBezTo>
                  <a:pt x="1791839" y="633932"/>
                  <a:pt x="2278336" y="434799"/>
                  <a:pt x="2815706" y="434799"/>
                </a:cubicBezTo>
                <a:cubicBezTo>
                  <a:pt x="3017220" y="434799"/>
                  <a:pt x="3211580" y="462802"/>
                  <a:pt x="3394383" y="514784"/>
                </a:cubicBezTo>
                <a:lnTo>
                  <a:pt x="3487865" y="546065"/>
                </a:lnTo>
                <a:lnTo>
                  <a:pt x="3589385" y="443944"/>
                </a:lnTo>
                <a:cubicBezTo>
                  <a:pt x="3889406" y="169652"/>
                  <a:pt x="4303879" y="0"/>
                  <a:pt x="4761693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0000"/>
                </a:scheme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7"/>
          <p:cNvSpPr/>
          <p:nvPr/>
        </p:nvSpPr>
        <p:spPr>
          <a:xfrm>
            <a:off x="0" y="4065588"/>
            <a:ext cx="9144000" cy="1077912"/>
          </a:xfrm>
          <a:custGeom>
            <a:avLst/>
            <a:gdLst>
              <a:gd name="connsiteX0" fmla="*/ 1825119 w 12192000"/>
              <a:gd name="connsiteY0" fmla="*/ 0 h 1445191"/>
              <a:gd name="connsiteX1" fmla="*/ 2676215 w 12192000"/>
              <a:gd name="connsiteY1" fmla="*/ 335498 h 1445191"/>
              <a:gd name="connsiteX2" fmla="*/ 2725007 w 12192000"/>
              <a:gd name="connsiteY2" fmla="*/ 402142 h 1445191"/>
              <a:gd name="connsiteX3" fmla="*/ 2887042 w 12192000"/>
              <a:gd name="connsiteY3" fmla="*/ 336937 h 1445191"/>
              <a:gd name="connsiteX4" fmla="*/ 3286558 w 12192000"/>
              <a:gd name="connsiteY4" fmla="*/ 277137 h 1445191"/>
              <a:gd name="connsiteX5" fmla="*/ 4137654 w 12192000"/>
              <a:gd name="connsiteY5" fmla="*/ 612635 h 1445191"/>
              <a:gd name="connsiteX6" fmla="*/ 4137762 w 12192000"/>
              <a:gd name="connsiteY6" fmla="*/ 612785 h 1445191"/>
              <a:gd name="connsiteX7" fmla="*/ 4173314 w 12192000"/>
              <a:gd name="connsiteY7" fmla="*/ 564223 h 1445191"/>
              <a:gd name="connsiteX8" fmla="*/ 5259074 w 12192000"/>
              <a:gd name="connsiteY8" fmla="*/ 136221 h 1445191"/>
              <a:gd name="connsiteX9" fmla="*/ 5883199 w 12192000"/>
              <a:gd name="connsiteY9" fmla="*/ 253387 h 1445191"/>
              <a:gd name="connsiteX10" fmla="*/ 5937700 w 12192000"/>
              <a:gd name="connsiteY10" fmla="*/ 277935 h 1445191"/>
              <a:gd name="connsiteX11" fmla="*/ 5998970 w 12192000"/>
              <a:gd name="connsiteY11" fmla="*/ 222879 h 1445191"/>
              <a:gd name="connsiteX12" fmla="*/ 6724734 w 12192000"/>
              <a:gd name="connsiteY12" fmla="*/ 0 h 1445191"/>
              <a:gd name="connsiteX13" fmla="*/ 7450498 w 12192000"/>
              <a:gd name="connsiteY13" fmla="*/ 222879 h 1445191"/>
              <a:gd name="connsiteX14" fmla="*/ 7504128 w 12192000"/>
              <a:gd name="connsiteY14" fmla="*/ 271069 h 1445191"/>
              <a:gd name="connsiteX15" fmla="*/ 7515578 w 12192000"/>
              <a:gd name="connsiteY15" fmla="*/ 265911 h 1445191"/>
              <a:gd name="connsiteX16" fmla="*/ 8139707 w 12192000"/>
              <a:gd name="connsiteY16" fmla="*/ 148745 h 1445191"/>
              <a:gd name="connsiteX17" fmla="*/ 9129790 w 12192000"/>
              <a:gd name="connsiteY17" fmla="*/ 484217 h 1445191"/>
              <a:gd name="connsiteX18" fmla="*/ 9258974 w 12192000"/>
              <a:gd name="connsiteY18" fmla="*/ 615575 h 1445191"/>
              <a:gd name="connsiteX19" fmla="*/ 9261126 w 12192000"/>
              <a:gd name="connsiteY19" fmla="*/ 612634 h 1445191"/>
              <a:gd name="connsiteX20" fmla="*/ 10112222 w 12192000"/>
              <a:gd name="connsiteY20" fmla="*/ 277136 h 1445191"/>
              <a:gd name="connsiteX21" fmla="*/ 10686084 w 12192000"/>
              <a:gd name="connsiteY21" fmla="*/ 407095 h 1445191"/>
              <a:gd name="connsiteX22" fmla="*/ 10698420 w 12192000"/>
              <a:gd name="connsiteY22" fmla="*/ 414641 h 1445191"/>
              <a:gd name="connsiteX23" fmla="*/ 10756361 w 12192000"/>
              <a:gd name="connsiteY23" fmla="*/ 335498 h 1445191"/>
              <a:gd name="connsiteX24" fmla="*/ 11607457 w 12192000"/>
              <a:gd name="connsiteY24" fmla="*/ 0 h 1445191"/>
              <a:gd name="connsiteX25" fmla="*/ 12096693 w 12192000"/>
              <a:gd name="connsiteY25" fmla="*/ 91844 h 1445191"/>
              <a:gd name="connsiteX26" fmla="*/ 12192000 w 12192000"/>
              <a:gd name="connsiteY26" fmla="*/ 135942 h 1445191"/>
              <a:gd name="connsiteX27" fmla="*/ 12192000 w 12192000"/>
              <a:gd name="connsiteY27" fmla="*/ 1445191 h 1445191"/>
              <a:gd name="connsiteX28" fmla="*/ 0 w 12192000"/>
              <a:gd name="connsiteY28" fmla="*/ 1445191 h 1445191"/>
              <a:gd name="connsiteX29" fmla="*/ 0 w 12192000"/>
              <a:gd name="connsiteY29" fmla="*/ 326970 h 1445191"/>
              <a:gd name="connsiteX30" fmla="*/ 2069 w 12192000"/>
              <a:gd name="connsiteY30" fmla="*/ 326409 h 1445191"/>
              <a:gd name="connsiteX31" fmla="*/ 329894 w 12192000"/>
              <a:gd name="connsiteY31" fmla="*/ 289663 h 1445191"/>
              <a:gd name="connsiteX32" fmla="*/ 878628 w 12192000"/>
              <a:gd name="connsiteY32" fmla="*/ 397949 h 1445191"/>
              <a:gd name="connsiteX33" fmla="*/ 914726 w 12192000"/>
              <a:gd name="connsiteY33" fmla="*/ 416495 h 1445191"/>
              <a:gd name="connsiteX34" fmla="*/ 974025 w 12192000"/>
              <a:gd name="connsiteY34" fmla="*/ 335498 h 1445191"/>
              <a:gd name="connsiteX35" fmla="*/ 1825119 w 12192000"/>
              <a:gd name="connsiteY3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2192000" h="1445191">
                <a:moveTo>
                  <a:pt x="1825119" y="0"/>
                </a:moveTo>
                <a:cubicBezTo>
                  <a:pt x="2179406" y="0"/>
                  <a:pt x="2491766" y="133083"/>
                  <a:pt x="2676215" y="335498"/>
                </a:cubicBezTo>
                <a:lnTo>
                  <a:pt x="2725007" y="402142"/>
                </a:lnTo>
                <a:lnTo>
                  <a:pt x="2887042" y="336937"/>
                </a:lnTo>
                <a:cubicBezTo>
                  <a:pt x="3009837" y="298430"/>
                  <a:pt x="3144843" y="277137"/>
                  <a:pt x="3286558" y="277137"/>
                </a:cubicBezTo>
                <a:cubicBezTo>
                  <a:pt x="3640842" y="277137"/>
                  <a:pt x="3953203" y="410220"/>
                  <a:pt x="4137654" y="612635"/>
                </a:cubicBezTo>
                <a:lnTo>
                  <a:pt x="4137762" y="612785"/>
                </a:lnTo>
                <a:lnTo>
                  <a:pt x="4173314" y="564223"/>
                </a:lnTo>
                <a:cubicBezTo>
                  <a:pt x="4408621" y="305997"/>
                  <a:pt x="4807103" y="136221"/>
                  <a:pt x="5259074" y="136221"/>
                </a:cubicBezTo>
                <a:cubicBezTo>
                  <a:pt x="5485056" y="136221"/>
                  <a:pt x="5697670" y="178665"/>
                  <a:pt x="5883199" y="253387"/>
                </a:cubicBezTo>
                <a:lnTo>
                  <a:pt x="5937700" y="277935"/>
                </a:lnTo>
                <a:lnTo>
                  <a:pt x="5998970" y="222879"/>
                </a:lnTo>
                <a:cubicBezTo>
                  <a:pt x="6184708" y="85173"/>
                  <a:pt x="6441306" y="0"/>
                  <a:pt x="6724734" y="0"/>
                </a:cubicBezTo>
                <a:cubicBezTo>
                  <a:pt x="7008162" y="0"/>
                  <a:pt x="7264760" y="85173"/>
                  <a:pt x="7450498" y="222879"/>
                </a:cubicBezTo>
                <a:lnTo>
                  <a:pt x="7504128" y="271069"/>
                </a:lnTo>
                <a:lnTo>
                  <a:pt x="7515578" y="265911"/>
                </a:lnTo>
                <a:cubicBezTo>
                  <a:pt x="7701109" y="191189"/>
                  <a:pt x="7913723" y="148745"/>
                  <a:pt x="8139707" y="148745"/>
                </a:cubicBezTo>
                <a:cubicBezTo>
                  <a:pt x="8535178" y="148745"/>
                  <a:pt x="8889702" y="278730"/>
                  <a:pt x="9129790" y="484217"/>
                </a:cubicBezTo>
                <a:lnTo>
                  <a:pt x="9258974" y="615575"/>
                </a:lnTo>
                <a:lnTo>
                  <a:pt x="9261126" y="612634"/>
                </a:lnTo>
                <a:cubicBezTo>
                  <a:pt x="9445576" y="410219"/>
                  <a:pt x="9757936" y="277136"/>
                  <a:pt x="10112222" y="277136"/>
                </a:cubicBezTo>
                <a:cubicBezTo>
                  <a:pt x="10324793" y="277136"/>
                  <a:pt x="10522273" y="325046"/>
                  <a:pt x="10686084" y="407095"/>
                </a:cubicBezTo>
                <a:lnTo>
                  <a:pt x="10698420" y="414641"/>
                </a:lnTo>
                <a:lnTo>
                  <a:pt x="10756361" y="335498"/>
                </a:lnTo>
                <a:cubicBezTo>
                  <a:pt x="10940811" y="133083"/>
                  <a:pt x="11253171" y="0"/>
                  <a:pt x="11607457" y="0"/>
                </a:cubicBezTo>
                <a:cubicBezTo>
                  <a:pt x="11784600" y="0"/>
                  <a:pt x="11951262" y="33271"/>
                  <a:pt x="12096693" y="91844"/>
                </a:cubicBezTo>
                <a:lnTo>
                  <a:pt x="12192000" y="135942"/>
                </a:lnTo>
                <a:lnTo>
                  <a:pt x="12192000" y="1445191"/>
                </a:lnTo>
                <a:lnTo>
                  <a:pt x="0" y="1445191"/>
                </a:lnTo>
                <a:lnTo>
                  <a:pt x="0" y="326970"/>
                </a:lnTo>
                <a:lnTo>
                  <a:pt x="2069" y="326409"/>
                </a:lnTo>
                <a:cubicBezTo>
                  <a:pt x="105629" y="302528"/>
                  <a:pt x="215735" y="289663"/>
                  <a:pt x="329894" y="289663"/>
                </a:cubicBezTo>
                <a:cubicBezTo>
                  <a:pt x="529672" y="289663"/>
                  <a:pt x="717038" y="329061"/>
                  <a:pt x="878628" y="397949"/>
                </a:cubicBezTo>
                <a:lnTo>
                  <a:pt x="914726" y="416495"/>
                </a:lnTo>
                <a:lnTo>
                  <a:pt x="974025" y="335498"/>
                </a:lnTo>
                <a:cubicBezTo>
                  <a:pt x="1158473" y="133083"/>
                  <a:pt x="1470835" y="0"/>
                  <a:pt x="1825119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accent2">
                  <a:alpha val="3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: 形状 8"/>
          <p:cNvSpPr/>
          <p:nvPr/>
        </p:nvSpPr>
        <p:spPr>
          <a:xfrm>
            <a:off x="0" y="4292600"/>
            <a:ext cx="9144000" cy="850900"/>
          </a:xfrm>
          <a:custGeom>
            <a:avLst/>
            <a:gdLst>
              <a:gd name="connsiteX0" fmla="*/ 4165443 w 12192000"/>
              <a:gd name="connsiteY0" fmla="*/ 0 h 1133339"/>
              <a:gd name="connsiteX1" fmla="*/ 4793789 w 12192000"/>
              <a:gd name="connsiteY1" fmla="*/ 268294 h 1133339"/>
              <a:gd name="connsiteX2" fmla="*/ 4822897 w 12192000"/>
              <a:gd name="connsiteY2" fmla="*/ 311359 h 1133339"/>
              <a:gd name="connsiteX3" fmla="*/ 4850903 w 12192000"/>
              <a:gd name="connsiteY3" fmla="*/ 309092 h 1133339"/>
              <a:gd name="connsiteX4" fmla="*/ 5389486 w 12192000"/>
              <a:gd name="connsiteY4" fmla="*/ 539058 h 1133339"/>
              <a:gd name="connsiteX5" fmla="*/ 5423004 w 12192000"/>
              <a:gd name="connsiteY5" fmla="*/ 588645 h 1133339"/>
              <a:gd name="connsiteX6" fmla="*/ 5512341 w 12192000"/>
              <a:gd name="connsiteY6" fmla="*/ 549703 h 1133339"/>
              <a:gd name="connsiteX7" fmla="*/ 5765161 w 12192000"/>
              <a:gd name="connsiteY7" fmla="*/ 508714 h 1133339"/>
              <a:gd name="connsiteX8" fmla="*/ 5820259 w 12192000"/>
              <a:gd name="connsiteY8" fmla="*/ 512618 h 1133339"/>
              <a:gd name="connsiteX9" fmla="*/ 5859170 w 12192000"/>
              <a:gd name="connsiteY9" fmla="*/ 474742 h 1133339"/>
              <a:gd name="connsiteX10" fmla="*/ 6318443 w 12192000"/>
              <a:gd name="connsiteY10" fmla="*/ 321971 h 1133339"/>
              <a:gd name="connsiteX11" fmla="*/ 6571261 w 12192000"/>
              <a:gd name="connsiteY11" fmla="*/ 362960 h 1133339"/>
              <a:gd name="connsiteX12" fmla="*/ 6669499 w 12192000"/>
              <a:gd name="connsiteY12" fmla="*/ 405780 h 1133339"/>
              <a:gd name="connsiteX13" fmla="*/ 6680980 w 12192000"/>
              <a:gd name="connsiteY13" fmla="*/ 398172 h 1133339"/>
              <a:gd name="connsiteX14" fmla="*/ 7044125 w 12192000"/>
              <a:gd name="connsiteY14" fmla="*/ 309092 h 1133339"/>
              <a:gd name="connsiteX15" fmla="*/ 7503396 w 12192000"/>
              <a:gd name="connsiteY15" fmla="*/ 461863 h 1133339"/>
              <a:gd name="connsiteX16" fmla="*/ 7549263 w 12192000"/>
              <a:gd name="connsiteY16" fmla="*/ 506507 h 1133339"/>
              <a:gd name="connsiteX17" fmla="*/ 7557270 w 12192000"/>
              <a:gd name="connsiteY17" fmla="*/ 501203 h 1133339"/>
              <a:gd name="connsiteX18" fmla="*/ 7920415 w 12192000"/>
              <a:gd name="connsiteY18" fmla="*/ 412123 h 1133339"/>
              <a:gd name="connsiteX19" fmla="*/ 8518883 w 12192000"/>
              <a:gd name="connsiteY19" fmla="*/ 730689 h 1133339"/>
              <a:gd name="connsiteX20" fmla="*/ 8523397 w 12192000"/>
              <a:gd name="connsiteY20" fmla="*/ 742369 h 1133339"/>
              <a:gd name="connsiteX21" fmla="*/ 8530242 w 12192000"/>
              <a:gd name="connsiteY21" fmla="*/ 732242 h 1133339"/>
              <a:gd name="connsiteX22" fmla="*/ 9068825 w 12192000"/>
              <a:gd name="connsiteY22" fmla="*/ 502276 h 1133339"/>
              <a:gd name="connsiteX23" fmla="*/ 9292147 w 12192000"/>
              <a:gd name="connsiteY23" fmla="*/ 533926 h 1133339"/>
              <a:gd name="connsiteX24" fmla="*/ 9381057 w 12192000"/>
              <a:gd name="connsiteY24" fmla="*/ 567236 h 1133339"/>
              <a:gd name="connsiteX25" fmla="*/ 9408408 w 12192000"/>
              <a:gd name="connsiteY25" fmla="*/ 526771 h 1133339"/>
              <a:gd name="connsiteX26" fmla="*/ 9788804 w 12192000"/>
              <a:gd name="connsiteY26" fmla="*/ 364348 h 1133339"/>
              <a:gd name="connsiteX27" fmla="*/ 10169201 w 12192000"/>
              <a:gd name="connsiteY27" fmla="*/ 526771 h 1133339"/>
              <a:gd name="connsiteX28" fmla="*/ 10193126 w 12192000"/>
              <a:gd name="connsiteY28" fmla="*/ 562169 h 1133339"/>
              <a:gd name="connsiteX29" fmla="*/ 10221725 w 12192000"/>
              <a:gd name="connsiteY29" fmla="*/ 549703 h 1133339"/>
              <a:gd name="connsiteX30" fmla="*/ 10474543 w 12192000"/>
              <a:gd name="connsiteY30" fmla="*/ 508714 h 1133339"/>
              <a:gd name="connsiteX31" fmla="*/ 11030020 w 12192000"/>
              <a:gd name="connsiteY31" fmla="*/ 759843 h 1133339"/>
              <a:gd name="connsiteX32" fmla="*/ 11042281 w 12192000"/>
              <a:gd name="connsiteY32" fmla="*/ 779672 h 1133339"/>
              <a:gd name="connsiteX33" fmla="*/ 11058727 w 12192000"/>
              <a:gd name="connsiteY33" fmla="*/ 737128 h 1133339"/>
              <a:gd name="connsiteX34" fmla="*/ 11657193 w 12192000"/>
              <a:gd name="connsiteY34" fmla="*/ 418562 h 1133339"/>
              <a:gd name="connsiteX35" fmla="*/ 11910011 w 12192000"/>
              <a:gd name="connsiteY35" fmla="*/ 459551 h 1133339"/>
              <a:gd name="connsiteX36" fmla="*/ 12013158 w 12192000"/>
              <a:gd name="connsiteY36" fmla="*/ 504512 h 1133339"/>
              <a:gd name="connsiteX37" fmla="*/ 12070208 w 12192000"/>
              <a:gd name="connsiteY37" fmla="*/ 448985 h 1133339"/>
              <a:gd name="connsiteX38" fmla="*/ 12166333 w 12192000"/>
              <a:gd name="connsiteY38" fmla="*/ 385294 h 1133339"/>
              <a:gd name="connsiteX39" fmla="*/ 12192000 w 12192000"/>
              <a:gd name="connsiteY39" fmla="*/ 374106 h 1133339"/>
              <a:gd name="connsiteX40" fmla="*/ 12192000 w 12192000"/>
              <a:gd name="connsiteY40" fmla="*/ 1133339 h 1133339"/>
              <a:gd name="connsiteX41" fmla="*/ 0 w 12192000"/>
              <a:gd name="connsiteY41" fmla="*/ 1133339 h 1133339"/>
              <a:gd name="connsiteX42" fmla="*/ 0 w 12192000"/>
              <a:gd name="connsiteY42" fmla="*/ 486996 h 1133339"/>
              <a:gd name="connsiteX43" fmla="*/ 71 w 12192000"/>
              <a:gd name="connsiteY43" fmla="*/ 486956 h 1133339"/>
              <a:gd name="connsiteX44" fmla="*/ 336420 w 12192000"/>
              <a:gd name="connsiteY44" fmla="*/ 418562 h 1133339"/>
              <a:gd name="connsiteX45" fmla="*/ 611086 w 12192000"/>
              <a:gd name="connsiteY45" fmla="*/ 463094 h 1133339"/>
              <a:gd name="connsiteX46" fmla="*/ 684818 w 12192000"/>
              <a:gd name="connsiteY46" fmla="*/ 495232 h 1133339"/>
              <a:gd name="connsiteX47" fmla="*/ 719102 w 12192000"/>
              <a:gd name="connsiteY47" fmla="*/ 461863 h 1133339"/>
              <a:gd name="connsiteX48" fmla="*/ 1178373 w 12192000"/>
              <a:gd name="connsiteY48" fmla="*/ 309092 h 1133339"/>
              <a:gd name="connsiteX49" fmla="*/ 1431191 w 12192000"/>
              <a:gd name="connsiteY49" fmla="*/ 350081 h 1133339"/>
              <a:gd name="connsiteX50" fmla="*/ 1535098 w 12192000"/>
              <a:gd name="connsiteY50" fmla="*/ 395372 h 1133339"/>
              <a:gd name="connsiteX51" fmla="*/ 1601328 w 12192000"/>
              <a:gd name="connsiteY51" fmla="*/ 366503 h 1133339"/>
              <a:gd name="connsiteX52" fmla="*/ 1875994 w 12192000"/>
              <a:gd name="connsiteY52" fmla="*/ 321971 h 1133339"/>
              <a:gd name="connsiteX53" fmla="*/ 2526182 w 12192000"/>
              <a:gd name="connsiteY53" fmla="*/ 668067 h 1133339"/>
              <a:gd name="connsiteX54" fmla="*/ 2552597 w 12192000"/>
              <a:gd name="connsiteY54" fmla="*/ 736404 h 1133339"/>
              <a:gd name="connsiteX55" fmla="*/ 2571015 w 12192000"/>
              <a:gd name="connsiteY55" fmla="*/ 731813 h 1133339"/>
              <a:gd name="connsiteX56" fmla="*/ 2701915 w 12192000"/>
              <a:gd name="connsiteY56" fmla="*/ 721216 h 1133339"/>
              <a:gd name="connsiteX57" fmla="*/ 2724369 w 12192000"/>
              <a:gd name="connsiteY57" fmla="*/ 722353 h 1133339"/>
              <a:gd name="connsiteX58" fmla="*/ 2760974 w 12192000"/>
              <a:gd name="connsiteY58" fmla="*/ 627658 h 1133339"/>
              <a:gd name="connsiteX59" fmla="*/ 3359439 w 12192000"/>
              <a:gd name="connsiteY59" fmla="*/ 309092 h 1133339"/>
              <a:gd name="connsiteX60" fmla="*/ 3490338 w 12192000"/>
              <a:gd name="connsiteY60" fmla="*/ 319689 h 1133339"/>
              <a:gd name="connsiteX61" fmla="*/ 3500624 w 12192000"/>
              <a:gd name="connsiteY61" fmla="*/ 322253 h 1133339"/>
              <a:gd name="connsiteX62" fmla="*/ 3537095 w 12192000"/>
              <a:gd name="connsiteY62" fmla="*/ 268294 h 1133339"/>
              <a:gd name="connsiteX63" fmla="*/ 4165443 w 12192000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0" h="1133339">
                <a:moveTo>
                  <a:pt x="4165443" y="0"/>
                </a:moveTo>
                <a:cubicBezTo>
                  <a:pt x="4427005" y="0"/>
                  <a:pt x="4657616" y="106424"/>
                  <a:pt x="4793789" y="268294"/>
                </a:cubicBezTo>
                <a:lnTo>
                  <a:pt x="4822897" y="311359"/>
                </a:lnTo>
                <a:lnTo>
                  <a:pt x="4850903" y="309092"/>
                </a:lnTo>
                <a:cubicBezTo>
                  <a:pt x="5075099" y="309092"/>
                  <a:pt x="5272766" y="400313"/>
                  <a:pt x="5389486" y="539058"/>
                </a:cubicBezTo>
                <a:lnTo>
                  <a:pt x="5423004" y="588645"/>
                </a:lnTo>
                <a:lnTo>
                  <a:pt x="5512341" y="549703"/>
                </a:lnTo>
                <a:cubicBezTo>
                  <a:pt x="5590047" y="523309"/>
                  <a:pt x="5675481" y="508714"/>
                  <a:pt x="5765161" y="508714"/>
                </a:cubicBezTo>
                <a:lnTo>
                  <a:pt x="5820259" y="512618"/>
                </a:lnTo>
                <a:lnTo>
                  <a:pt x="5859170" y="474742"/>
                </a:lnTo>
                <a:cubicBezTo>
                  <a:pt x="5976709" y="380352"/>
                  <a:pt x="6139086" y="321971"/>
                  <a:pt x="6318443" y="321971"/>
                </a:cubicBezTo>
                <a:cubicBezTo>
                  <a:pt x="6408121" y="321971"/>
                  <a:pt x="6493555" y="336566"/>
                  <a:pt x="6571261" y="362960"/>
                </a:cubicBezTo>
                <a:lnTo>
                  <a:pt x="6669499" y="405780"/>
                </a:lnTo>
                <a:lnTo>
                  <a:pt x="6680980" y="398172"/>
                </a:lnTo>
                <a:cubicBezTo>
                  <a:pt x="6784641" y="341931"/>
                  <a:pt x="6909609" y="309092"/>
                  <a:pt x="7044125" y="309092"/>
                </a:cubicBezTo>
                <a:cubicBezTo>
                  <a:pt x="7223481" y="309092"/>
                  <a:pt x="7385858" y="367473"/>
                  <a:pt x="7503396" y="461863"/>
                </a:cubicBezTo>
                <a:lnTo>
                  <a:pt x="7549263" y="506507"/>
                </a:lnTo>
                <a:lnTo>
                  <a:pt x="7557270" y="501203"/>
                </a:lnTo>
                <a:cubicBezTo>
                  <a:pt x="7660931" y="444962"/>
                  <a:pt x="7785899" y="412123"/>
                  <a:pt x="7920415" y="412123"/>
                </a:cubicBezTo>
                <a:cubicBezTo>
                  <a:pt x="8189451" y="412123"/>
                  <a:pt x="8420281" y="543481"/>
                  <a:pt x="8518883" y="730689"/>
                </a:cubicBezTo>
                <a:lnTo>
                  <a:pt x="8523397" y="742369"/>
                </a:lnTo>
                <a:lnTo>
                  <a:pt x="8530242" y="732242"/>
                </a:lnTo>
                <a:cubicBezTo>
                  <a:pt x="8646964" y="593497"/>
                  <a:pt x="8844630" y="502276"/>
                  <a:pt x="9068825" y="502276"/>
                </a:cubicBezTo>
                <a:cubicBezTo>
                  <a:pt x="9147294" y="502276"/>
                  <a:pt x="9222512" y="513450"/>
                  <a:pt x="9292147" y="533926"/>
                </a:cubicBezTo>
                <a:lnTo>
                  <a:pt x="9381057" y="567236"/>
                </a:lnTo>
                <a:lnTo>
                  <a:pt x="9408408" y="526771"/>
                </a:lnTo>
                <a:cubicBezTo>
                  <a:pt x="9490847" y="428776"/>
                  <a:pt x="9630456" y="364348"/>
                  <a:pt x="9788804" y="364348"/>
                </a:cubicBezTo>
                <a:cubicBezTo>
                  <a:pt x="9947151" y="364348"/>
                  <a:pt x="10086761" y="428776"/>
                  <a:pt x="10169201" y="526771"/>
                </a:cubicBezTo>
                <a:lnTo>
                  <a:pt x="10193126" y="562169"/>
                </a:lnTo>
                <a:lnTo>
                  <a:pt x="10221725" y="549703"/>
                </a:lnTo>
                <a:cubicBezTo>
                  <a:pt x="10299432" y="523309"/>
                  <a:pt x="10384865" y="508714"/>
                  <a:pt x="10474543" y="508714"/>
                </a:cubicBezTo>
                <a:cubicBezTo>
                  <a:pt x="10709949" y="508714"/>
                  <a:pt x="10916105" y="609285"/>
                  <a:pt x="11030020" y="759843"/>
                </a:cubicBezTo>
                <a:lnTo>
                  <a:pt x="11042281" y="779672"/>
                </a:lnTo>
                <a:lnTo>
                  <a:pt x="11058727" y="737128"/>
                </a:lnTo>
                <a:cubicBezTo>
                  <a:pt x="11157327" y="549920"/>
                  <a:pt x="11388158" y="418562"/>
                  <a:pt x="11657193" y="418562"/>
                </a:cubicBezTo>
                <a:cubicBezTo>
                  <a:pt x="11746871" y="418562"/>
                  <a:pt x="11832305" y="433157"/>
                  <a:pt x="11910011" y="459551"/>
                </a:cubicBezTo>
                <a:lnTo>
                  <a:pt x="12013158" y="504512"/>
                </a:lnTo>
                <a:lnTo>
                  <a:pt x="12070208" y="448985"/>
                </a:lnTo>
                <a:cubicBezTo>
                  <a:pt x="12099592" y="425388"/>
                  <a:pt x="12131779" y="404041"/>
                  <a:pt x="12166333" y="385294"/>
                </a:cubicBezTo>
                <a:lnTo>
                  <a:pt x="12192000" y="374106"/>
                </a:lnTo>
                <a:lnTo>
                  <a:pt x="12192000" y="1133339"/>
                </a:lnTo>
                <a:lnTo>
                  <a:pt x="0" y="1133339"/>
                </a:lnTo>
                <a:lnTo>
                  <a:pt x="0" y="486996"/>
                </a:lnTo>
                <a:lnTo>
                  <a:pt x="71" y="486956"/>
                </a:lnTo>
                <a:cubicBezTo>
                  <a:pt x="100055" y="443338"/>
                  <a:pt x="214635" y="418562"/>
                  <a:pt x="336420" y="418562"/>
                </a:cubicBezTo>
                <a:cubicBezTo>
                  <a:pt x="433848" y="418562"/>
                  <a:pt x="526664" y="434418"/>
                  <a:pt x="611086" y="463094"/>
                </a:cubicBezTo>
                <a:lnTo>
                  <a:pt x="684818" y="495232"/>
                </a:lnTo>
                <a:lnTo>
                  <a:pt x="719102" y="461863"/>
                </a:lnTo>
                <a:cubicBezTo>
                  <a:pt x="836640" y="367473"/>
                  <a:pt x="999017" y="309092"/>
                  <a:pt x="1178373" y="309092"/>
                </a:cubicBezTo>
                <a:cubicBezTo>
                  <a:pt x="1268052" y="309092"/>
                  <a:pt x="1353485" y="323687"/>
                  <a:pt x="1431191" y="350081"/>
                </a:cubicBezTo>
                <a:lnTo>
                  <a:pt x="1535098" y="395372"/>
                </a:lnTo>
                <a:lnTo>
                  <a:pt x="1601328" y="366503"/>
                </a:lnTo>
                <a:cubicBezTo>
                  <a:pt x="1685751" y="337827"/>
                  <a:pt x="1778567" y="321971"/>
                  <a:pt x="1875994" y="321971"/>
                </a:cubicBezTo>
                <a:cubicBezTo>
                  <a:pt x="2168280" y="321971"/>
                  <a:pt x="2419060" y="464681"/>
                  <a:pt x="2526182" y="668067"/>
                </a:cubicBezTo>
                <a:lnTo>
                  <a:pt x="2552597" y="736404"/>
                </a:lnTo>
                <a:lnTo>
                  <a:pt x="2571015" y="731813"/>
                </a:lnTo>
                <a:cubicBezTo>
                  <a:pt x="2613296" y="724865"/>
                  <a:pt x="2657074" y="721216"/>
                  <a:pt x="2701915" y="721216"/>
                </a:cubicBezTo>
                <a:lnTo>
                  <a:pt x="2724369" y="722353"/>
                </a:lnTo>
                <a:lnTo>
                  <a:pt x="2760974" y="627658"/>
                </a:lnTo>
                <a:cubicBezTo>
                  <a:pt x="2859573" y="440450"/>
                  <a:pt x="3090405" y="309092"/>
                  <a:pt x="3359439" y="309092"/>
                </a:cubicBezTo>
                <a:cubicBezTo>
                  <a:pt x="3404279" y="309092"/>
                  <a:pt x="3448056" y="312741"/>
                  <a:pt x="3490338" y="319689"/>
                </a:cubicBezTo>
                <a:lnTo>
                  <a:pt x="3500624" y="322253"/>
                </a:lnTo>
                <a:lnTo>
                  <a:pt x="3537095" y="268294"/>
                </a:lnTo>
                <a:cubicBezTo>
                  <a:pt x="3673270" y="106424"/>
                  <a:pt x="3903880" y="0"/>
                  <a:pt x="4165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16935" y="1898426"/>
            <a:ext cx="5310130" cy="73404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16935" y="2660215"/>
            <a:ext cx="5310130" cy="318549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1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A1E4E-EF03-4471-BED0-CE0E93E483A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70431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E46A6-8856-4FCD-8E83-906EE2B786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89366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3213100" y="2574925"/>
            <a:ext cx="38608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10"/>
          <p:cNvGrpSpPr>
            <a:grpSpLocks/>
          </p:cNvGrpSpPr>
          <p:nvPr/>
        </p:nvGrpSpPr>
        <p:grpSpPr bwMode="auto">
          <a:xfrm>
            <a:off x="581025" y="2465388"/>
            <a:ext cx="1171575" cy="201612"/>
            <a:chOff x="580290" y="3288314"/>
            <a:chExt cx="1172059" cy="267237"/>
          </a:xfrm>
        </p:grpSpPr>
        <p:sp>
          <p:nvSpPr>
            <p:cNvPr id="6" name="椭圆 5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172673" y="3321982"/>
              <a:ext cx="201695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8" name="椭圆 7"/>
            <p:cNvSpPr/>
            <p:nvPr/>
          </p:nvSpPr>
          <p:spPr>
            <a:xfrm rot="10800000">
              <a:off x="1618944" y="3355649"/>
              <a:ext cx="13340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9" name="组合 14"/>
          <p:cNvGrpSpPr>
            <a:grpSpLocks/>
          </p:cNvGrpSpPr>
          <p:nvPr/>
        </p:nvGrpSpPr>
        <p:grpSpPr bwMode="auto">
          <a:xfrm flipH="1">
            <a:off x="7386638" y="2471738"/>
            <a:ext cx="1173162" cy="200025"/>
            <a:chOff x="580290" y="3288314"/>
            <a:chExt cx="1172059" cy="267237"/>
          </a:xfrm>
        </p:grpSpPr>
        <p:sp>
          <p:nvSpPr>
            <p:cNvPr id="10" name="椭圆 9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0"/>
            <p:cNvSpPr/>
            <p:nvPr/>
          </p:nvSpPr>
          <p:spPr>
            <a:xfrm rot="10800000">
              <a:off x="1173457" y="3322249"/>
              <a:ext cx="199837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2" name="椭圆 11"/>
            <p:cNvSpPr/>
            <p:nvPr/>
          </p:nvSpPr>
          <p:spPr>
            <a:xfrm rot="10800000">
              <a:off x="1619124" y="3354062"/>
              <a:ext cx="13322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3" name="任意多边形: 形状 6"/>
          <p:cNvSpPr/>
          <p:nvPr/>
        </p:nvSpPr>
        <p:spPr>
          <a:xfrm>
            <a:off x="0" y="3662363"/>
            <a:ext cx="9144000" cy="1481137"/>
          </a:xfrm>
          <a:custGeom>
            <a:avLst/>
            <a:gdLst>
              <a:gd name="connsiteX0" fmla="*/ 4408996 w 12191999"/>
              <a:gd name="connsiteY0" fmla="*/ 0 h 1975365"/>
              <a:gd name="connsiteX1" fmla="*/ 5790561 w 12191999"/>
              <a:gd name="connsiteY1" fmla="*/ 551581 h 1975365"/>
              <a:gd name="connsiteX2" fmla="*/ 5801495 w 12191999"/>
              <a:gd name="connsiteY2" fmla="*/ 563959 h 1975365"/>
              <a:gd name="connsiteX3" fmla="*/ 5826131 w 12191999"/>
              <a:gd name="connsiteY3" fmla="*/ 553912 h 1975365"/>
              <a:gd name="connsiteX4" fmla="*/ 6523038 w 12191999"/>
              <a:gd name="connsiteY4" fmla="*/ 434799 h 1975365"/>
              <a:gd name="connsiteX5" fmla="*/ 7789046 w 12191999"/>
              <a:gd name="connsiteY5" fmla="*/ 878743 h 1975365"/>
              <a:gd name="connsiteX6" fmla="*/ 7859692 w 12191999"/>
              <a:gd name="connsiteY6" fmla="*/ 944547 h 1975365"/>
              <a:gd name="connsiteX7" fmla="*/ 7890845 w 12191999"/>
              <a:gd name="connsiteY7" fmla="*/ 901137 h 1975365"/>
              <a:gd name="connsiteX8" fmla="*/ 9633465 w 12191999"/>
              <a:gd name="connsiteY8" fmla="*/ 116746 h 1975365"/>
              <a:gd name="connsiteX9" fmla="*/ 11376086 w 12191999"/>
              <a:gd name="connsiteY9" fmla="*/ 901137 h 1975365"/>
              <a:gd name="connsiteX10" fmla="*/ 11381374 w 12191999"/>
              <a:gd name="connsiteY10" fmla="*/ 908506 h 1975365"/>
              <a:gd name="connsiteX11" fmla="*/ 11472015 w 12191999"/>
              <a:gd name="connsiteY11" fmla="*/ 824077 h 1975365"/>
              <a:gd name="connsiteX12" fmla="*/ 12041117 w 12191999"/>
              <a:gd name="connsiteY12" fmla="*/ 499246 h 1975365"/>
              <a:gd name="connsiteX13" fmla="*/ 12191999 w 12191999"/>
              <a:gd name="connsiteY13" fmla="*/ 452495 h 1975365"/>
              <a:gd name="connsiteX14" fmla="*/ 12191999 w 12191999"/>
              <a:gd name="connsiteY14" fmla="*/ 1975365 h 1975365"/>
              <a:gd name="connsiteX15" fmla="*/ 0 w 12191999"/>
              <a:gd name="connsiteY15" fmla="*/ 1975365 h 1975365"/>
              <a:gd name="connsiteX16" fmla="*/ 0 w 12191999"/>
              <a:gd name="connsiteY16" fmla="*/ 373214 h 1975365"/>
              <a:gd name="connsiteX17" fmla="*/ 103466 w 12191999"/>
              <a:gd name="connsiteY17" fmla="*/ 416152 h 1975365"/>
              <a:gd name="connsiteX18" fmla="*/ 712248 w 12191999"/>
              <a:gd name="connsiteY18" fmla="*/ 843689 h 1975365"/>
              <a:gd name="connsiteX19" fmla="*/ 815917 w 12191999"/>
              <a:gd name="connsiteY19" fmla="*/ 961054 h 1975365"/>
              <a:gd name="connsiteX20" fmla="*/ 821465 w 12191999"/>
              <a:gd name="connsiteY20" fmla="*/ 955887 h 1975365"/>
              <a:gd name="connsiteX21" fmla="*/ 2307470 w 12191999"/>
              <a:gd name="connsiteY21" fmla="*/ 434799 h 1975365"/>
              <a:gd name="connsiteX22" fmla="*/ 2932400 w 12191999"/>
              <a:gd name="connsiteY22" fmla="*/ 514784 h 1975365"/>
              <a:gd name="connsiteX23" fmla="*/ 3033353 w 12191999"/>
              <a:gd name="connsiteY23" fmla="*/ 546065 h 1975365"/>
              <a:gd name="connsiteX24" fmla="*/ 3142988 w 12191999"/>
              <a:gd name="connsiteY24" fmla="*/ 443944 h 1975365"/>
              <a:gd name="connsiteX25" fmla="*/ 4408996 w 12191999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1999" h="1975365">
                <a:moveTo>
                  <a:pt x="4408996" y="0"/>
                </a:moveTo>
                <a:cubicBezTo>
                  <a:pt x="4965206" y="0"/>
                  <a:pt x="5462174" y="214716"/>
                  <a:pt x="5790561" y="551581"/>
                </a:cubicBezTo>
                <a:lnTo>
                  <a:pt x="5801495" y="563959"/>
                </a:lnTo>
                <a:lnTo>
                  <a:pt x="5826131" y="553912"/>
                </a:lnTo>
                <a:cubicBezTo>
                  <a:pt x="6040333" y="477212"/>
                  <a:pt x="6275835" y="434799"/>
                  <a:pt x="6523038" y="434799"/>
                </a:cubicBezTo>
                <a:cubicBezTo>
                  <a:pt x="7017445" y="434799"/>
                  <a:pt x="7465046" y="604452"/>
                  <a:pt x="7789046" y="878743"/>
                </a:cubicBezTo>
                <a:lnTo>
                  <a:pt x="7859692" y="944547"/>
                </a:lnTo>
                <a:lnTo>
                  <a:pt x="7890845" y="901137"/>
                </a:lnTo>
                <a:cubicBezTo>
                  <a:pt x="8268504" y="427892"/>
                  <a:pt x="8908064" y="116746"/>
                  <a:pt x="9633465" y="116746"/>
                </a:cubicBezTo>
                <a:cubicBezTo>
                  <a:pt x="10358867" y="116746"/>
                  <a:pt x="10998426" y="427892"/>
                  <a:pt x="11376086" y="901137"/>
                </a:cubicBezTo>
                <a:lnTo>
                  <a:pt x="11381374" y="908506"/>
                </a:lnTo>
                <a:lnTo>
                  <a:pt x="11472015" y="824077"/>
                </a:lnTo>
                <a:cubicBezTo>
                  <a:pt x="11634015" y="686932"/>
                  <a:pt x="11826915" y="575946"/>
                  <a:pt x="12041117" y="499246"/>
                </a:cubicBezTo>
                <a:lnTo>
                  <a:pt x="12191999" y="452495"/>
                </a:lnTo>
                <a:lnTo>
                  <a:pt x="12191999" y="1975365"/>
                </a:lnTo>
                <a:lnTo>
                  <a:pt x="0" y="1975365"/>
                </a:lnTo>
                <a:lnTo>
                  <a:pt x="0" y="373214"/>
                </a:lnTo>
                <a:lnTo>
                  <a:pt x="103466" y="416152"/>
                </a:lnTo>
                <a:cubicBezTo>
                  <a:pt x="337103" y="525156"/>
                  <a:pt x="543613" y="670701"/>
                  <a:pt x="712248" y="843689"/>
                </a:cubicBezTo>
                <a:lnTo>
                  <a:pt x="815917" y="961054"/>
                </a:lnTo>
                <a:lnTo>
                  <a:pt x="821465" y="955887"/>
                </a:lnTo>
                <a:cubicBezTo>
                  <a:pt x="1201766" y="633932"/>
                  <a:pt x="1727148" y="434799"/>
                  <a:pt x="2307470" y="434799"/>
                </a:cubicBezTo>
                <a:cubicBezTo>
                  <a:pt x="2525090" y="434799"/>
                  <a:pt x="2734985" y="462802"/>
                  <a:pt x="2932400" y="514784"/>
                </a:cubicBezTo>
                <a:lnTo>
                  <a:pt x="3033353" y="546065"/>
                </a:lnTo>
                <a:lnTo>
                  <a:pt x="3142988" y="443944"/>
                </a:lnTo>
                <a:cubicBezTo>
                  <a:pt x="3466988" y="169652"/>
                  <a:pt x="3914590" y="0"/>
                  <a:pt x="4408996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7"/>
          <p:cNvSpPr/>
          <p:nvPr/>
        </p:nvSpPr>
        <p:spPr>
          <a:xfrm>
            <a:off x="0" y="4060825"/>
            <a:ext cx="9144000" cy="1082675"/>
          </a:xfrm>
          <a:custGeom>
            <a:avLst/>
            <a:gdLst>
              <a:gd name="connsiteX0" fmla="*/ 3246538 w 12192001"/>
              <a:gd name="connsiteY0" fmla="*/ 0 h 1445191"/>
              <a:gd name="connsiteX1" fmla="*/ 3888381 w 12192001"/>
              <a:gd name="connsiteY1" fmla="*/ 335498 h 1445191"/>
              <a:gd name="connsiteX2" fmla="*/ 3925176 w 12192001"/>
              <a:gd name="connsiteY2" fmla="*/ 402142 h 1445191"/>
              <a:gd name="connsiteX3" fmla="*/ 4047372 w 12192001"/>
              <a:gd name="connsiteY3" fmla="*/ 336937 h 1445191"/>
              <a:gd name="connsiteX4" fmla="*/ 4348662 w 12192001"/>
              <a:gd name="connsiteY4" fmla="*/ 277137 h 1445191"/>
              <a:gd name="connsiteX5" fmla="*/ 4990506 w 12192001"/>
              <a:gd name="connsiteY5" fmla="*/ 612635 h 1445191"/>
              <a:gd name="connsiteX6" fmla="*/ 4990587 w 12192001"/>
              <a:gd name="connsiteY6" fmla="*/ 612785 h 1445191"/>
              <a:gd name="connsiteX7" fmla="*/ 5017399 w 12192001"/>
              <a:gd name="connsiteY7" fmla="*/ 564223 h 1445191"/>
              <a:gd name="connsiteX8" fmla="*/ 5836210 w 12192001"/>
              <a:gd name="connsiteY8" fmla="*/ 136221 h 1445191"/>
              <a:gd name="connsiteX9" fmla="*/ 6306886 w 12192001"/>
              <a:gd name="connsiteY9" fmla="*/ 253387 h 1445191"/>
              <a:gd name="connsiteX10" fmla="*/ 6347988 w 12192001"/>
              <a:gd name="connsiteY10" fmla="*/ 277935 h 1445191"/>
              <a:gd name="connsiteX11" fmla="*/ 6394194 w 12192001"/>
              <a:gd name="connsiteY11" fmla="*/ 222879 h 1445191"/>
              <a:gd name="connsiteX12" fmla="*/ 6941520 w 12192001"/>
              <a:gd name="connsiteY12" fmla="*/ 0 h 1445191"/>
              <a:gd name="connsiteX13" fmla="*/ 7488846 w 12192001"/>
              <a:gd name="connsiteY13" fmla="*/ 222879 h 1445191"/>
              <a:gd name="connsiteX14" fmla="*/ 7529289 w 12192001"/>
              <a:gd name="connsiteY14" fmla="*/ 271069 h 1445191"/>
              <a:gd name="connsiteX15" fmla="*/ 7537925 w 12192001"/>
              <a:gd name="connsiteY15" fmla="*/ 265911 h 1445191"/>
              <a:gd name="connsiteX16" fmla="*/ 8008603 w 12192001"/>
              <a:gd name="connsiteY16" fmla="*/ 148745 h 1445191"/>
              <a:gd name="connsiteX17" fmla="*/ 8755262 w 12192001"/>
              <a:gd name="connsiteY17" fmla="*/ 484217 h 1445191"/>
              <a:gd name="connsiteX18" fmla="*/ 8852685 w 12192001"/>
              <a:gd name="connsiteY18" fmla="*/ 615575 h 1445191"/>
              <a:gd name="connsiteX19" fmla="*/ 8854308 w 12192001"/>
              <a:gd name="connsiteY19" fmla="*/ 612634 h 1445191"/>
              <a:gd name="connsiteX20" fmla="*/ 9496151 w 12192001"/>
              <a:gd name="connsiteY20" fmla="*/ 277136 h 1445191"/>
              <a:gd name="connsiteX21" fmla="*/ 9928922 w 12192001"/>
              <a:gd name="connsiteY21" fmla="*/ 407095 h 1445191"/>
              <a:gd name="connsiteX22" fmla="*/ 9938225 w 12192001"/>
              <a:gd name="connsiteY22" fmla="*/ 414641 h 1445191"/>
              <a:gd name="connsiteX23" fmla="*/ 9981920 w 12192001"/>
              <a:gd name="connsiteY23" fmla="*/ 335498 h 1445191"/>
              <a:gd name="connsiteX24" fmla="*/ 10623763 w 12192001"/>
              <a:gd name="connsiteY24" fmla="*/ 0 h 1445191"/>
              <a:gd name="connsiteX25" fmla="*/ 11265607 w 12192001"/>
              <a:gd name="connsiteY25" fmla="*/ 335498 h 1445191"/>
              <a:gd name="connsiteX26" fmla="*/ 11291202 w 12192001"/>
              <a:gd name="connsiteY26" fmla="*/ 381858 h 1445191"/>
              <a:gd name="connsiteX27" fmla="*/ 11306415 w 12192001"/>
              <a:gd name="connsiteY27" fmla="*/ 369518 h 1445191"/>
              <a:gd name="connsiteX28" fmla="*/ 11739186 w 12192001"/>
              <a:gd name="connsiteY28" fmla="*/ 239559 h 1445191"/>
              <a:gd name="connsiteX29" fmla="*/ 12171956 w 12192001"/>
              <a:gd name="connsiteY29" fmla="*/ 369518 h 1445191"/>
              <a:gd name="connsiteX30" fmla="*/ 12192001 w 12192001"/>
              <a:gd name="connsiteY30" fmla="*/ 385777 h 1445191"/>
              <a:gd name="connsiteX31" fmla="*/ 12192001 w 12192001"/>
              <a:gd name="connsiteY31" fmla="*/ 1445191 h 1445191"/>
              <a:gd name="connsiteX32" fmla="*/ 0 w 12192001"/>
              <a:gd name="connsiteY32" fmla="*/ 1445191 h 1445191"/>
              <a:gd name="connsiteX33" fmla="*/ 0 w 12192001"/>
              <a:gd name="connsiteY33" fmla="*/ 160691 h 1445191"/>
              <a:gd name="connsiteX34" fmla="*/ 41876 w 12192001"/>
              <a:gd name="connsiteY34" fmla="*/ 184935 h 1445191"/>
              <a:gd name="connsiteX35" fmla="*/ 134451 w 12192001"/>
              <a:gd name="connsiteY35" fmla="*/ 253847 h 1445191"/>
              <a:gd name="connsiteX36" fmla="*/ 135221 w 12192001"/>
              <a:gd name="connsiteY36" fmla="*/ 253387 h 1445191"/>
              <a:gd name="connsiteX37" fmla="*/ 605900 w 12192001"/>
              <a:gd name="connsiteY37" fmla="*/ 136221 h 1445191"/>
              <a:gd name="connsiteX38" fmla="*/ 1450394 w 12192001"/>
              <a:gd name="connsiteY38" fmla="*/ 603610 h 1445191"/>
              <a:gd name="connsiteX39" fmla="*/ 1457193 w 12192001"/>
              <a:gd name="connsiteY39" fmla="*/ 617070 h 1445191"/>
              <a:gd name="connsiteX40" fmla="*/ 1531063 w 12192001"/>
              <a:gd name="connsiteY40" fmla="*/ 529051 h 1445191"/>
              <a:gd name="connsiteX41" fmla="*/ 2118933 w 12192001"/>
              <a:gd name="connsiteY41" fmla="*/ 289663 h 1445191"/>
              <a:gd name="connsiteX42" fmla="*/ 2532753 w 12192001"/>
              <a:gd name="connsiteY42" fmla="*/ 397949 h 1445191"/>
              <a:gd name="connsiteX43" fmla="*/ 2559976 w 12192001"/>
              <a:gd name="connsiteY43" fmla="*/ 416495 h 1445191"/>
              <a:gd name="connsiteX44" fmla="*/ 2604696 w 12192001"/>
              <a:gd name="connsiteY44" fmla="*/ 335498 h 1445191"/>
              <a:gd name="connsiteX45" fmla="*/ 3246538 w 12192001"/>
              <a:gd name="connsiteY4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2192001" h="1445191">
                <a:moveTo>
                  <a:pt x="3246538" y="0"/>
                </a:moveTo>
                <a:cubicBezTo>
                  <a:pt x="3513718" y="0"/>
                  <a:pt x="3749281" y="133083"/>
                  <a:pt x="3888381" y="335498"/>
                </a:cubicBezTo>
                <a:lnTo>
                  <a:pt x="3925176" y="402142"/>
                </a:lnTo>
                <a:lnTo>
                  <a:pt x="4047372" y="336937"/>
                </a:lnTo>
                <a:cubicBezTo>
                  <a:pt x="4139977" y="298430"/>
                  <a:pt x="4241791" y="277137"/>
                  <a:pt x="4348662" y="277137"/>
                </a:cubicBezTo>
                <a:cubicBezTo>
                  <a:pt x="4615842" y="277137"/>
                  <a:pt x="4851406" y="410220"/>
                  <a:pt x="4990506" y="612635"/>
                </a:cubicBezTo>
                <a:lnTo>
                  <a:pt x="4990587" y="612785"/>
                </a:lnTo>
                <a:lnTo>
                  <a:pt x="5017399" y="564223"/>
                </a:lnTo>
                <a:cubicBezTo>
                  <a:pt x="5194852" y="305997"/>
                  <a:pt x="5495363" y="136221"/>
                  <a:pt x="5836210" y="136221"/>
                </a:cubicBezTo>
                <a:cubicBezTo>
                  <a:pt x="6006632" y="136221"/>
                  <a:pt x="6166972" y="178665"/>
                  <a:pt x="6306886" y="253387"/>
                </a:cubicBezTo>
                <a:lnTo>
                  <a:pt x="6347988" y="277935"/>
                </a:lnTo>
                <a:lnTo>
                  <a:pt x="6394194" y="222879"/>
                </a:lnTo>
                <a:cubicBezTo>
                  <a:pt x="6534266" y="85173"/>
                  <a:pt x="6727776" y="0"/>
                  <a:pt x="6941520" y="0"/>
                </a:cubicBezTo>
                <a:cubicBezTo>
                  <a:pt x="7155263" y="0"/>
                  <a:pt x="7348773" y="85173"/>
                  <a:pt x="7488846" y="222879"/>
                </a:cubicBezTo>
                <a:lnTo>
                  <a:pt x="7529289" y="271069"/>
                </a:lnTo>
                <a:lnTo>
                  <a:pt x="7537925" y="265911"/>
                </a:lnTo>
                <a:cubicBezTo>
                  <a:pt x="7677840" y="191189"/>
                  <a:pt x="7838181" y="148745"/>
                  <a:pt x="8008603" y="148745"/>
                </a:cubicBezTo>
                <a:cubicBezTo>
                  <a:pt x="8306843" y="148745"/>
                  <a:pt x="8574203" y="278730"/>
                  <a:pt x="8755262" y="484217"/>
                </a:cubicBezTo>
                <a:lnTo>
                  <a:pt x="8852685" y="615575"/>
                </a:lnTo>
                <a:lnTo>
                  <a:pt x="8854308" y="612634"/>
                </a:lnTo>
                <a:cubicBezTo>
                  <a:pt x="8993408" y="410219"/>
                  <a:pt x="9228971" y="277136"/>
                  <a:pt x="9496151" y="277136"/>
                </a:cubicBezTo>
                <a:cubicBezTo>
                  <a:pt x="9656459" y="277136"/>
                  <a:pt x="9805385" y="325046"/>
                  <a:pt x="9928922" y="407095"/>
                </a:cubicBezTo>
                <a:lnTo>
                  <a:pt x="9938225" y="414641"/>
                </a:lnTo>
                <a:lnTo>
                  <a:pt x="9981920" y="335498"/>
                </a:lnTo>
                <a:cubicBezTo>
                  <a:pt x="10121021" y="133083"/>
                  <a:pt x="10356583" y="0"/>
                  <a:pt x="10623763" y="0"/>
                </a:cubicBezTo>
                <a:cubicBezTo>
                  <a:pt x="10890944" y="0"/>
                  <a:pt x="11126506" y="133083"/>
                  <a:pt x="11265607" y="335498"/>
                </a:cubicBezTo>
                <a:lnTo>
                  <a:pt x="11291202" y="381858"/>
                </a:lnTo>
                <a:lnTo>
                  <a:pt x="11306415" y="369518"/>
                </a:lnTo>
                <a:cubicBezTo>
                  <a:pt x="11429952" y="287469"/>
                  <a:pt x="11578878" y="239559"/>
                  <a:pt x="11739186" y="239559"/>
                </a:cubicBezTo>
                <a:cubicBezTo>
                  <a:pt x="11899494" y="239559"/>
                  <a:pt x="12048420" y="287469"/>
                  <a:pt x="12171956" y="369518"/>
                </a:cubicBezTo>
                <a:lnTo>
                  <a:pt x="12192001" y="385777"/>
                </a:lnTo>
                <a:lnTo>
                  <a:pt x="12192001" y="1445191"/>
                </a:lnTo>
                <a:lnTo>
                  <a:pt x="0" y="1445191"/>
                </a:lnTo>
                <a:lnTo>
                  <a:pt x="0" y="160691"/>
                </a:lnTo>
                <a:lnTo>
                  <a:pt x="41876" y="184935"/>
                </a:lnTo>
                <a:lnTo>
                  <a:pt x="134451" y="253847"/>
                </a:lnTo>
                <a:lnTo>
                  <a:pt x="135221" y="253387"/>
                </a:lnTo>
                <a:cubicBezTo>
                  <a:pt x="275136" y="178665"/>
                  <a:pt x="435476" y="136221"/>
                  <a:pt x="605900" y="136221"/>
                </a:cubicBezTo>
                <a:cubicBezTo>
                  <a:pt x="963788" y="136221"/>
                  <a:pt x="1277208" y="323399"/>
                  <a:pt x="1450394" y="603610"/>
                </a:cubicBezTo>
                <a:lnTo>
                  <a:pt x="1457193" y="617070"/>
                </a:lnTo>
                <a:lnTo>
                  <a:pt x="1531063" y="529051"/>
                </a:lnTo>
                <a:cubicBezTo>
                  <a:pt x="1681511" y="381145"/>
                  <a:pt x="1889354" y="289663"/>
                  <a:pt x="2118933" y="289663"/>
                </a:cubicBezTo>
                <a:cubicBezTo>
                  <a:pt x="2269592" y="289663"/>
                  <a:pt x="2410892" y="329061"/>
                  <a:pt x="2532753" y="397949"/>
                </a:cubicBezTo>
                <a:lnTo>
                  <a:pt x="2559976" y="416495"/>
                </a:lnTo>
                <a:lnTo>
                  <a:pt x="2604696" y="335498"/>
                </a:lnTo>
                <a:cubicBezTo>
                  <a:pt x="2743795" y="133083"/>
                  <a:pt x="2979358" y="0"/>
                  <a:pt x="3246538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: 形状 8"/>
          <p:cNvSpPr/>
          <p:nvPr/>
        </p:nvSpPr>
        <p:spPr>
          <a:xfrm>
            <a:off x="0" y="4294188"/>
            <a:ext cx="9144000" cy="849312"/>
          </a:xfrm>
          <a:custGeom>
            <a:avLst/>
            <a:gdLst>
              <a:gd name="connsiteX0" fmla="*/ 4783442 w 12192001"/>
              <a:gd name="connsiteY0" fmla="*/ 0 h 1133339"/>
              <a:gd name="connsiteX1" fmla="*/ 5390536 w 12192001"/>
              <a:gd name="connsiteY1" fmla="*/ 268294 h 1133339"/>
              <a:gd name="connsiteX2" fmla="*/ 5418659 w 12192001"/>
              <a:gd name="connsiteY2" fmla="*/ 311359 h 1133339"/>
              <a:gd name="connsiteX3" fmla="*/ 5445718 w 12192001"/>
              <a:gd name="connsiteY3" fmla="*/ 309092 h 1133339"/>
              <a:gd name="connsiteX4" fmla="*/ 5966086 w 12192001"/>
              <a:gd name="connsiteY4" fmla="*/ 539058 h 1133339"/>
              <a:gd name="connsiteX5" fmla="*/ 5998471 w 12192001"/>
              <a:gd name="connsiteY5" fmla="*/ 588645 h 1133339"/>
              <a:gd name="connsiteX6" fmla="*/ 6084786 w 12192001"/>
              <a:gd name="connsiteY6" fmla="*/ 549703 h 1133339"/>
              <a:gd name="connsiteX7" fmla="*/ 6329055 w 12192001"/>
              <a:gd name="connsiteY7" fmla="*/ 508714 h 1133339"/>
              <a:gd name="connsiteX8" fmla="*/ 6382291 w 12192001"/>
              <a:gd name="connsiteY8" fmla="*/ 512618 h 1133339"/>
              <a:gd name="connsiteX9" fmla="*/ 6419886 w 12192001"/>
              <a:gd name="connsiteY9" fmla="*/ 474742 h 1133339"/>
              <a:gd name="connsiteX10" fmla="*/ 6863627 w 12192001"/>
              <a:gd name="connsiteY10" fmla="*/ 321971 h 1133339"/>
              <a:gd name="connsiteX11" fmla="*/ 7107895 w 12192001"/>
              <a:gd name="connsiteY11" fmla="*/ 362960 h 1133339"/>
              <a:gd name="connsiteX12" fmla="*/ 7202810 w 12192001"/>
              <a:gd name="connsiteY12" fmla="*/ 405780 h 1133339"/>
              <a:gd name="connsiteX13" fmla="*/ 7213903 w 12192001"/>
              <a:gd name="connsiteY13" fmla="*/ 398172 h 1133339"/>
              <a:gd name="connsiteX14" fmla="*/ 7564766 w 12192001"/>
              <a:gd name="connsiteY14" fmla="*/ 309092 h 1133339"/>
              <a:gd name="connsiteX15" fmla="*/ 8008506 w 12192001"/>
              <a:gd name="connsiteY15" fmla="*/ 461863 h 1133339"/>
              <a:gd name="connsiteX16" fmla="*/ 8052822 w 12192001"/>
              <a:gd name="connsiteY16" fmla="*/ 506507 h 1133339"/>
              <a:gd name="connsiteX17" fmla="*/ 8060557 w 12192001"/>
              <a:gd name="connsiteY17" fmla="*/ 501203 h 1133339"/>
              <a:gd name="connsiteX18" fmla="*/ 8411422 w 12192001"/>
              <a:gd name="connsiteY18" fmla="*/ 412123 h 1133339"/>
              <a:gd name="connsiteX19" fmla="*/ 8989649 w 12192001"/>
              <a:gd name="connsiteY19" fmla="*/ 730689 h 1133339"/>
              <a:gd name="connsiteX20" fmla="*/ 8994011 w 12192001"/>
              <a:gd name="connsiteY20" fmla="*/ 742369 h 1133339"/>
              <a:gd name="connsiteX21" fmla="*/ 9000624 w 12192001"/>
              <a:gd name="connsiteY21" fmla="*/ 732242 h 1133339"/>
              <a:gd name="connsiteX22" fmla="*/ 9520993 w 12192001"/>
              <a:gd name="connsiteY22" fmla="*/ 502276 h 1133339"/>
              <a:gd name="connsiteX23" fmla="*/ 9736762 w 12192001"/>
              <a:gd name="connsiteY23" fmla="*/ 533926 h 1133339"/>
              <a:gd name="connsiteX24" fmla="*/ 9822666 w 12192001"/>
              <a:gd name="connsiteY24" fmla="*/ 567236 h 1133339"/>
              <a:gd name="connsiteX25" fmla="*/ 9849091 w 12192001"/>
              <a:gd name="connsiteY25" fmla="*/ 526771 h 1133339"/>
              <a:gd name="connsiteX26" fmla="*/ 10216623 w 12192001"/>
              <a:gd name="connsiteY26" fmla="*/ 364348 h 1133339"/>
              <a:gd name="connsiteX27" fmla="*/ 10584155 w 12192001"/>
              <a:gd name="connsiteY27" fmla="*/ 526771 h 1133339"/>
              <a:gd name="connsiteX28" fmla="*/ 10607270 w 12192001"/>
              <a:gd name="connsiteY28" fmla="*/ 562169 h 1133339"/>
              <a:gd name="connsiteX29" fmla="*/ 10634903 w 12192001"/>
              <a:gd name="connsiteY29" fmla="*/ 549703 h 1133339"/>
              <a:gd name="connsiteX30" fmla="*/ 10879171 w 12192001"/>
              <a:gd name="connsiteY30" fmla="*/ 508714 h 1133339"/>
              <a:gd name="connsiteX31" fmla="*/ 11415862 w 12192001"/>
              <a:gd name="connsiteY31" fmla="*/ 759843 h 1133339"/>
              <a:gd name="connsiteX32" fmla="*/ 11427708 w 12192001"/>
              <a:gd name="connsiteY32" fmla="*/ 779672 h 1133339"/>
              <a:gd name="connsiteX33" fmla="*/ 11443598 w 12192001"/>
              <a:gd name="connsiteY33" fmla="*/ 737128 h 1133339"/>
              <a:gd name="connsiteX34" fmla="*/ 12021824 w 12192001"/>
              <a:gd name="connsiteY34" fmla="*/ 418562 h 1133339"/>
              <a:gd name="connsiteX35" fmla="*/ 12148296 w 12192001"/>
              <a:gd name="connsiteY35" fmla="*/ 429159 h 1133339"/>
              <a:gd name="connsiteX36" fmla="*/ 12192001 w 12192001"/>
              <a:gd name="connsiteY36" fmla="*/ 440435 h 1133339"/>
              <a:gd name="connsiteX37" fmla="*/ 12192001 w 12192001"/>
              <a:gd name="connsiteY37" fmla="*/ 1133339 h 1133339"/>
              <a:gd name="connsiteX38" fmla="*/ 0 w 12192001"/>
              <a:gd name="connsiteY38" fmla="*/ 1133339 h 1133339"/>
              <a:gd name="connsiteX39" fmla="*/ 0 w 12192001"/>
              <a:gd name="connsiteY39" fmla="*/ 510365 h 1133339"/>
              <a:gd name="connsiteX40" fmla="*/ 22512 w 12192001"/>
              <a:gd name="connsiteY40" fmla="*/ 508714 h 1133339"/>
              <a:gd name="connsiteX41" fmla="*/ 497027 w 12192001"/>
              <a:gd name="connsiteY41" fmla="*/ 688964 h 1133339"/>
              <a:gd name="connsiteX42" fmla="*/ 501680 w 12192001"/>
              <a:gd name="connsiteY42" fmla="*/ 694269 h 1133339"/>
              <a:gd name="connsiteX43" fmla="*/ 518573 w 12192001"/>
              <a:gd name="connsiteY43" fmla="*/ 668401 h 1133339"/>
              <a:gd name="connsiteX44" fmla="*/ 1083912 w 12192001"/>
              <a:gd name="connsiteY44" fmla="*/ 418562 h 1133339"/>
              <a:gd name="connsiteX45" fmla="*/ 1349289 w 12192001"/>
              <a:gd name="connsiteY45" fmla="*/ 463094 h 1133339"/>
              <a:gd name="connsiteX46" fmla="*/ 1420528 w 12192001"/>
              <a:gd name="connsiteY46" fmla="*/ 495232 h 1133339"/>
              <a:gd name="connsiteX47" fmla="*/ 1453652 w 12192001"/>
              <a:gd name="connsiteY47" fmla="*/ 461863 h 1133339"/>
              <a:gd name="connsiteX48" fmla="*/ 1897391 w 12192001"/>
              <a:gd name="connsiteY48" fmla="*/ 309092 h 1133339"/>
              <a:gd name="connsiteX49" fmla="*/ 2141659 w 12192001"/>
              <a:gd name="connsiteY49" fmla="*/ 350081 h 1133339"/>
              <a:gd name="connsiteX50" fmla="*/ 2242051 w 12192001"/>
              <a:gd name="connsiteY50" fmla="*/ 395372 h 1133339"/>
              <a:gd name="connsiteX51" fmla="*/ 2306042 w 12192001"/>
              <a:gd name="connsiteY51" fmla="*/ 366503 h 1133339"/>
              <a:gd name="connsiteX52" fmla="*/ 2571419 w 12192001"/>
              <a:gd name="connsiteY52" fmla="*/ 321971 h 1133339"/>
              <a:gd name="connsiteX53" fmla="*/ 3199618 w 12192001"/>
              <a:gd name="connsiteY53" fmla="*/ 668067 h 1133339"/>
              <a:gd name="connsiteX54" fmla="*/ 3225139 w 12192001"/>
              <a:gd name="connsiteY54" fmla="*/ 736404 h 1133339"/>
              <a:gd name="connsiteX55" fmla="*/ 3242934 w 12192001"/>
              <a:gd name="connsiteY55" fmla="*/ 731813 h 1133339"/>
              <a:gd name="connsiteX56" fmla="*/ 3369406 w 12192001"/>
              <a:gd name="connsiteY56" fmla="*/ 721216 h 1133339"/>
              <a:gd name="connsiteX57" fmla="*/ 3391102 w 12192001"/>
              <a:gd name="connsiteY57" fmla="*/ 722353 h 1133339"/>
              <a:gd name="connsiteX58" fmla="*/ 3426468 w 12192001"/>
              <a:gd name="connsiteY58" fmla="*/ 627658 h 1133339"/>
              <a:gd name="connsiteX59" fmla="*/ 4004695 w 12192001"/>
              <a:gd name="connsiteY59" fmla="*/ 309092 h 1133339"/>
              <a:gd name="connsiteX60" fmla="*/ 4131167 w 12192001"/>
              <a:gd name="connsiteY60" fmla="*/ 319689 h 1133339"/>
              <a:gd name="connsiteX61" fmla="*/ 4141105 w 12192001"/>
              <a:gd name="connsiteY61" fmla="*/ 322253 h 1133339"/>
              <a:gd name="connsiteX62" fmla="*/ 4176342 w 12192001"/>
              <a:gd name="connsiteY62" fmla="*/ 268294 h 1133339"/>
              <a:gd name="connsiteX63" fmla="*/ 4783442 w 12192001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1" h="1133339">
                <a:moveTo>
                  <a:pt x="4783442" y="0"/>
                </a:moveTo>
                <a:cubicBezTo>
                  <a:pt x="5036157" y="0"/>
                  <a:pt x="5258967" y="106424"/>
                  <a:pt x="5390536" y="268294"/>
                </a:cubicBezTo>
                <a:lnTo>
                  <a:pt x="5418659" y="311359"/>
                </a:lnTo>
                <a:lnTo>
                  <a:pt x="5445718" y="309092"/>
                </a:lnTo>
                <a:cubicBezTo>
                  <a:pt x="5662331" y="309092"/>
                  <a:pt x="5853314" y="400313"/>
                  <a:pt x="5966086" y="539058"/>
                </a:cubicBezTo>
                <a:lnTo>
                  <a:pt x="5998471" y="588645"/>
                </a:lnTo>
                <a:lnTo>
                  <a:pt x="6084786" y="549703"/>
                </a:lnTo>
                <a:cubicBezTo>
                  <a:pt x="6159865" y="523309"/>
                  <a:pt x="6242409" y="508714"/>
                  <a:pt x="6329055" y="508714"/>
                </a:cubicBezTo>
                <a:lnTo>
                  <a:pt x="6382291" y="512618"/>
                </a:lnTo>
                <a:lnTo>
                  <a:pt x="6419886" y="474742"/>
                </a:lnTo>
                <a:cubicBezTo>
                  <a:pt x="6533449" y="380352"/>
                  <a:pt x="6690336" y="321971"/>
                  <a:pt x="6863627" y="321971"/>
                </a:cubicBezTo>
                <a:cubicBezTo>
                  <a:pt x="6950273" y="321971"/>
                  <a:pt x="7032817" y="336566"/>
                  <a:pt x="7107895" y="362960"/>
                </a:cubicBezTo>
                <a:lnTo>
                  <a:pt x="7202810" y="405780"/>
                </a:lnTo>
                <a:lnTo>
                  <a:pt x="7213903" y="398172"/>
                </a:lnTo>
                <a:cubicBezTo>
                  <a:pt x="7314059" y="341931"/>
                  <a:pt x="7434800" y="309092"/>
                  <a:pt x="7564766" y="309092"/>
                </a:cubicBezTo>
                <a:cubicBezTo>
                  <a:pt x="7738057" y="309092"/>
                  <a:pt x="7894943" y="367473"/>
                  <a:pt x="8008506" y="461863"/>
                </a:cubicBezTo>
                <a:lnTo>
                  <a:pt x="8052822" y="506507"/>
                </a:lnTo>
                <a:lnTo>
                  <a:pt x="8060557" y="501203"/>
                </a:lnTo>
                <a:cubicBezTo>
                  <a:pt x="8160713" y="444962"/>
                  <a:pt x="8281454" y="412123"/>
                  <a:pt x="8411422" y="412123"/>
                </a:cubicBezTo>
                <a:cubicBezTo>
                  <a:pt x="8671358" y="412123"/>
                  <a:pt x="8894382" y="543481"/>
                  <a:pt x="8989649" y="730689"/>
                </a:cubicBezTo>
                <a:lnTo>
                  <a:pt x="8994011" y="742369"/>
                </a:lnTo>
                <a:lnTo>
                  <a:pt x="9000624" y="732242"/>
                </a:lnTo>
                <a:cubicBezTo>
                  <a:pt x="9113399" y="593497"/>
                  <a:pt x="9304380" y="502276"/>
                  <a:pt x="9520993" y="502276"/>
                </a:cubicBezTo>
                <a:cubicBezTo>
                  <a:pt x="9596808" y="502276"/>
                  <a:pt x="9669483" y="513450"/>
                  <a:pt x="9736762" y="533926"/>
                </a:cubicBezTo>
                <a:lnTo>
                  <a:pt x="9822666" y="567236"/>
                </a:lnTo>
                <a:lnTo>
                  <a:pt x="9849091" y="526771"/>
                </a:lnTo>
                <a:cubicBezTo>
                  <a:pt x="9928743" y="428776"/>
                  <a:pt x="10063630" y="364348"/>
                  <a:pt x="10216623" y="364348"/>
                </a:cubicBezTo>
                <a:cubicBezTo>
                  <a:pt x="10369615" y="364348"/>
                  <a:pt x="10504503" y="428776"/>
                  <a:pt x="10584155" y="526771"/>
                </a:cubicBezTo>
                <a:lnTo>
                  <a:pt x="10607270" y="562169"/>
                </a:lnTo>
                <a:lnTo>
                  <a:pt x="10634903" y="549703"/>
                </a:lnTo>
                <a:cubicBezTo>
                  <a:pt x="10709981" y="523309"/>
                  <a:pt x="10792525" y="508714"/>
                  <a:pt x="10879171" y="508714"/>
                </a:cubicBezTo>
                <a:cubicBezTo>
                  <a:pt x="11106615" y="508714"/>
                  <a:pt x="11305799" y="609285"/>
                  <a:pt x="11415862" y="759843"/>
                </a:cubicBezTo>
                <a:lnTo>
                  <a:pt x="11427708" y="779672"/>
                </a:lnTo>
                <a:lnTo>
                  <a:pt x="11443598" y="737128"/>
                </a:lnTo>
                <a:cubicBezTo>
                  <a:pt x="11538863" y="549920"/>
                  <a:pt x="11761888" y="418562"/>
                  <a:pt x="12021824" y="418562"/>
                </a:cubicBezTo>
                <a:cubicBezTo>
                  <a:pt x="12065147" y="418562"/>
                  <a:pt x="12107444" y="422211"/>
                  <a:pt x="12148296" y="429159"/>
                </a:cubicBezTo>
                <a:lnTo>
                  <a:pt x="12192001" y="440435"/>
                </a:lnTo>
                <a:lnTo>
                  <a:pt x="12192001" y="1133339"/>
                </a:lnTo>
                <a:lnTo>
                  <a:pt x="0" y="1133339"/>
                </a:lnTo>
                <a:lnTo>
                  <a:pt x="0" y="510365"/>
                </a:lnTo>
                <a:lnTo>
                  <a:pt x="22512" y="508714"/>
                </a:lnTo>
                <a:cubicBezTo>
                  <a:pt x="212048" y="508714"/>
                  <a:pt x="381960" y="578555"/>
                  <a:pt x="497027" y="688964"/>
                </a:cubicBezTo>
                <a:lnTo>
                  <a:pt x="501680" y="694269"/>
                </a:lnTo>
                <a:lnTo>
                  <a:pt x="518573" y="668401"/>
                </a:lnTo>
                <a:cubicBezTo>
                  <a:pt x="641094" y="517666"/>
                  <a:pt x="848579" y="418562"/>
                  <a:pt x="1083912" y="418562"/>
                </a:cubicBezTo>
                <a:cubicBezTo>
                  <a:pt x="1178045" y="418562"/>
                  <a:pt x="1267722" y="434418"/>
                  <a:pt x="1349289" y="463094"/>
                </a:cubicBezTo>
                <a:lnTo>
                  <a:pt x="1420528" y="495232"/>
                </a:lnTo>
                <a:lnTo>
                  <a:pt x="1453652" y="461863"/>
                </a:lnTo>
                <a:cubicBezTo>
                  <a:pt x="1567215" y="367473"/>
                  <a:pt x="1724100" y="309092"/>
                  <a:pt x="1897391" y="309092"/>
                </a:cubicBezTo>
                <a:cubicBezTo>
                  <a:pt x="1984036" y="309092"/>
                  <a:pt x="2066580" y="323687"/>
                  <a:pt x="2141659" y="350081"/>
                </a:cubicBezTo>
                <a:lnTo>
                  <a:pt x="2242051" y="395372"/>
                </a:lnTo>
                <a:lnTo>
                  <a:pt x="2306042" y="366503"/>
                </a:lnTo>
                <a:cubicBezTo>
                  <a:pt x="2387609" y="337827"/>
                  <a:pt x="2477286" y="321971"/>
                  <a:pt x="2571419" y="321971"/>
                </a:cubicBezTo>
                <a:cubicBezTo>
                  <a:pt x="2853820" y="321971"/>
                  <a:pt x="3096119" y="464681"/>
                  <a:pt x="3199618" y="668067"/>
                </a:cubicBezTo>
                <a:lnTo>
                  <a:pt x="3225139" y="736404"/>
                </a:lnTo>
                <a:lnTo>
                  <a:pt x="3242934" y="731813"/>
                </a:lnTo>
                <a:cubicBezTo>
                  <a:pt x="3283786" y="724865"/>
                  <a:pt x="3326083" y="721216"/>
                  <a:pt x="3369406" y="721216"/>
                </a:cubicBezTo>
                <a:lnTo>
                  <a:pt x="3391102" y="722353"/>
                </a:lnTo>
                <a:lnTo>
                  <a:pt x="3426468" y="627658"/>
                </a:lnTo>
                <a:cubicBezTo>
                  <a:pt x="3521734" y="440450"/>
                  <a:pt x="3744758" y="309092"/>
                  <a:pt x="4004695" y="309092"/>
                </a:cubicBezTo>
                <a:cubicBezTo>
                  <a:pt x="4048018" y="309092"/>
                  <a:pt x="4090315" y="312741"/>
                  <a:pt x="4131167" y="319689"/>
                </a:cubicBezTo>
                <a:lnTo>
                  <a:pt x="4141105" y="322253"/>
                </a:lnTo>
                <a:lnTo>
                  <a:pt x="4176342" y="268294"/>
                </a:lnTo>
                <a:cubicBezTo>
                  <a:pt x="4307913" y="106424"/>
                  <a:pt x="4530723" y="0"/>
                  <a:pt x="4783442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6" name="任意多边形 19"/>
          <p:cNvSpPr/>
          <p:nvPr/>
        </p:nvSpPr>
        <p:spPr>
          <a:xfrm rot="20700000" flipH="1">
            <a:off x="5864225" y="546100"/>
            <a:ext cx="887413" cy="458788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12337" y="1993881"/>
            <a:ext cx="4136159" cy="56784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212337" y="2589590"/>
            <a:ext cx="4136159" cy="31854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32100-E13F-40EB-AB83-28C92A3F59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62607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792FF-26F6-4A85-AE1E-18E9B2A83C9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67198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66082" y="273845"/>
            <a:ext cx="5814218" cy="994172"/>
          </a:xfrm>
        </p:spPr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308721"/>
            <a:ext cx="3868340" cy="61793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961707"/>
            <a:ext cx="3868340" cy="2680541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308721"/>
            <a:ext cx="3887391" cy="61793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1961707"/>
            <a:ext cx="3887391" cy="2680541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EA1C0-C12F-4148-80CD-E22EAAA787E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18585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5"/>
          <p:cNvGrpSpPr>
            <a:grpSpLocks/>
          </p:cNvGrpSpPr>
          <p:nvPr/>
        </p:nvGrpSpPr>
        <p:grpSpPr bwMode="auto">
          <a:xfrm>
            <a:off x="1143000" y="2465388"/>
            <a:ext cx="1173163" cy="201612"/>
            <a:chOff x="580290" y="3288314"/>
            <a:chExt cx="1172059" cy="267237"/>
          </a:xfrm>
        </p:grpSpPr>
        <p:sp>
          <p:nvSpPr>
            <p:cNvPr id="5" name="椭圆 4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6" name="椭圆 5"/>
            <p:cNvSpPr/>
            <p:nvPr/>
          </p:nvSpPr>
          <p:spPr>
            <a:xfrm rot="10800000">
              <a:off x="1173456" y="3321982"/>
              <a:ext cx="199837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619124" y="3355649"/>
              <a:ext cx="13322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8" name="组合 9"/>
          <p:cNvGrpSpPr>
            <a:grpSpLocks/>
          </p:cNvGrpSpPr>
          <p:nvPr/>
        </p:nvGrpSpPr>
        <p:grpSpPr bwMode="auto">
          <a:xfrm flipH="1">
            <a:off x="6815138" y="2471738"/>
            <a:ext cx="1171575" cy="200025"/>
            <a:chOff x="580290" y="3288314"/>
            <a:chExt cx="1172059" cy="267237"/>
          </a:xfrm>
        </p:grpSpPr>
        <p:sp>
          <p:nvSpPr>
            <p:cNvPr id="9" name="椭圆 8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0" name="椭圆 9"/>
            <p:cNvSpPr/>
            <p:nvPr/>
          </p:nvSpPr>
          <p:spPr>
            <a:xfrm rot="10800000">
              <a:off x="1172673" y="3322249"/>
              <a:ext cx="201695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0"/>
            <p:cNvSpPr/>
            <p:nvPr/>
          </p:nvSpPr>
          <p:spPr>
            <a:xfrm rot="10800000">
              <a:off x="1618944" y="3354062"/>
              <a:ext cx="13340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2" name="任意多边形: 形状 13"/>
          <p:cNvSpPr/>
          <p:nvPr/>
        </p:nvSpPr>
        <p:spPr>
          <a:xfrm>
            <a:off x="0" y="3665538"/>
            <a:ext cx="9144000" cy="1477962"/>
          </a:xfrm>
          <a:custGeom>
            <a:avLst/>
            <a:gdLst>
              <a:gd name="connsiteX0" fmla="*/ 4761693 w 12192001"/>
              <a:gd name="connsiteY0" fmla="*/ 0 h 1975365"/>
              <a:gd name="connsiteX1" fmla="*/ 6041005 w 12192001"/>
              <a:gd name="connsiteY1" fmla="*/ 551581 h 1975365"/>
              <a:gd name="connsiteX2" fmla="*/ 6051129 w 12192001"/>
              <a:gd name="connsiteY2" fmla="*/ 563959 h 1975365"/>
              <a:gd name="connsiteX3" fmla="*/ 6073942 w 12192001"/>
              <a:gd name="connsiteY3" fmla="*/ 553912 h 1975365"/>
              <a:gd name="connsiteX4" fmla="*/ 6719270 w 12192001"/>
              <a:gd name="connsiteY4" fmla="*/ 434799 h 1975365"/>
              <a:gd name="connsiteX5" fmla="*/ 7891577 w 12192001"/>
              <a:gd name="connsiteY5" fmla="*/ 878743 h 1975365"/>
              <a:gd name="connsiteX6" fmla="*/ 7956994 w 12192001"/>
              <a:gd name="connsiteY6" fmla="*/ 944547 h 1975365"/>
              <a:gd name="connsiteX7" fmla="*/ 7985842 w 12192001"/>
              <a:gd name="connsiteY7" fmla="*/ 901137 h 1975365"/>
              <a:gd name="connsiteX8" fmla="*/ 9599486 w 12192001"/>
              <a:gd name="connsiteY8" fmla="*/ 116746 h 1975365"/>
              <a:gd name="connsiteX9" fmla="*/ 11213130 w 12192001"/>
              <a:gd name="connsiteY9" fmla="*/ 901137 h 1975365"/>
              <a:gd name="connsiteX10" fmla="*/ 11218027 w 12192001"/>
              <a:gd name="connsiteY10" fmla="*/ 908506 h 1975365"/>
              <a:gd name="connsiteX11" fmla="*/ 11301959 w 12192001"/>
              <a:gd name="connsiteY11" fmla="*/ 824077 h 1975365"/>
              <a:gd name="connsiteX12" fmla="*/ 12140144 w 12192001"/>
              <a:gd name="connsiteY12" fmla="*/ 410927 h 1975365"/>
              <a:gd name="connsiteX13" fmla="*/ 12192001 w 12192001"/>
              <a:gd name="connsiteY13" fmla="*/ 403692 h 1975365"/>
              <a:gd name="connsiteX14" fmla="*/ 12192001 w 12192001"/>
              <a:gd name="connsiteY14" fmla="*/ 1975365 h 1975365"/>
              <a:gd name="connsiteX15" fmla="*/ 0 w 12192001"/>
              <a:gd name="connsiteY15" fmla="*/ 1975365 h 1975365"/>
              <a:gd name="connsiteX16" fmla="*/ 0 w 12192001"/>
              <a:gd name="connsiteY16" fmla="*/ 204727 h 1975365"/>
              <a:gd name="connsiteX17" fmla="*/ 60384 w 12192001"/>
              <a:gd name="connsiteY17" fmla="*/ 207862 h 1975365"/>
              <a:gd name="connsiteX18" fmla="*/ 1338550 w 12192001"/>
              <a:gd name="connsiteY18" fmla="*/ 843689 h 1975365"/>
              <a:gd name="connsiteX19" fmla="*/ 1434547 w 12192001"/>
              <a:gd name="connsiteY19" fmla="*/ 961054 h 1975365"/>
              <a:gd name="connsiteX20" fmla="*/ 1439685 w 12192001"/>
              <a:gd name="connsiteY20" fmla="*/ 955887 h 1975365"/>
              <a:gd name="connsiteX21" fmla="*/ 2815706 w 12192001"/>
              <a:gd name="connsiteY21" fmla="*/ 434799 h 1975365"/>
              <a:gd name="connsiteX22" fmla="*/ 3394383 w 12192001"/>
              <a:gd name="connsiteY22" fmla="*/ 514784 h 1975365"/>
              <a:gd name="connsiteX23" fmla="*/ 3487865 w 12192001"/>
              <a:gd name="connsiteY23" fmla="*/ 546065 h 1975365"/>
              <a:gd name="connsiteX24" fmla="*/ 3589385 w 12192001"/>
              <a:gd name="connsiteY24" fmla="*/ 443944 h 1975365"/>
              <a:gd name="connsiteX25" fmla="*/ 4761693 w 12192001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2001" h="1975365">
                <a:moveTo>
                  <a:pt x="4761693" y="0"/>
                </a:moveTo>
                <a:cubicBezTo>
                  <a:pt x="5276735" y="0"/>
                  <a:pt x="5736923" y="214716"/>
                  <a:pt x="6041005" y="551581"/>
                </a:cubicBezTo>
                <a:lnTo>
                  <a:pt x="6051129" y="563959"/>
                </a:lnTo>
                <a:lnTo>
                  <a:pt x="6073942" y="553912"/>
                </a:lnTo>
                <a:cubicBezTo>
                  <a:pt x="6272289" y="477212"/>
                  <a:pt x="6490362" y="434799"/>
                  <a:pt x="6719270" y="434799"/>
                </a:cubicBezTo>
                <a:cubicBezTo>
                  <a:pt x="7177084" y="434799"/>
                  <a:pt x="7591557" y="604452"/>
                  <a:pt x="7891577" y="878743"/>
                </a:cubicBezTo>
                <a:lnTo>
                  <a:pt x="7956994" y="944547"/>
                </a:lnTo>
                <a:lnTo>
                  <a:pt x="7985842" y="901137"/>
                </a:lnTo>
                <a:cubicBezTo>
                  <a:pt x="8335549" y="427892"/>
                  <a:pt x="8927773" y="116746"/>
                  <a:pt x="9599486" y="116746"/>
                </a:cubicBezTo>
                <a:cubicBezTo>
                  <a:pt x="10271198" y="116746"/>
                  <a:pt x="10863422" y="427892"/>
                  <a:pt x="11213130" y="901137"/>
                </a:cubicBezTo>
                <a:lnTo>
                  <a:pt x="11218027" y="908506"/>
                </a:lnTo>
                <a:lnTo>
                  <a:pt x="11301959" y="824077"/>
                </a:lnTo>
                <a:cubicBezTo>
                  <a:pt x="11526974" y="618359"/>
                  <a:pt x="11816369" y="471500"/>
                  <a:pt x="12140144" y="410927"/>
                </a:cubicBezTo>
                <a:lnTo>
                  <a:pt x="12192001" y="403692"/>
                </a:lnTo>
                <a:lnTo>
                  <a:pt x="12192001" y="1975365"/>
                </a:lnTo>
                <a:lnTo>
                  <a:pt x="0" y="1975365"/>
                </a:lnTo>
                <a:lnTo>
                  <a:pt x="0" y="204727"/>
                </a:lnTo>
                <a:lnTo>
                  <a:pt x="60384" y="207862"/>
                </a:lnTo>
                <a:cubicBezTo>
                  <a:pt x="573648" y="261507"/>
                  <a:pt x="1026243" y="497713"/>
                  <a:pt x="1338550" y="843689"/>
                </a:cubicBezTo>
                <a:lnTo>
                  <a:pt x="1434547" y="961054"/>
                </a:lnTo>
                <a:lnTo>
                  <a:pt x="1439685" y="955887"/>
                </a:lnTo>
                <a:cubicBezTo>
                  <a:pt x="1791839" y="633932"/>
                  <a:pt x="2278336" y="434799"/>
                  <a:pt x="2815706" y="434799"/>
                </a:cubicBezTo>
                <a:cubicBezTo>
                  <a:pt x="3017220" y="434799"/>
                  <a:pt x="3211580" y="462802"/>
                  <a:pt x="3394383" y="514784"/>
                </a:cubicBezTo>
                <a:lnTo>
                  <a:pt x="3487865" y="546065"/>
                </a:lnTo>
                <a:lnTo>
                  <a:pt x="3589385" y="443944"/>
                </a:lnTo>
                <a:cubicBezTo>
                  <a:pt x="3889406" y="169652"/>
                  <a:pt x="4303879" y="0"/>
                  <a:pt x="4761693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0000"/>
                </a:scheme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3" name="任意多边形: 形状 14"/>
          <p:cNvSpPr/>
          <p:nvPr/>
        </p:nvSpPr>
        <p:spPr>
          <a:xfrm>
            <a:off x="0" y="4065588"/>
            <a:ext cx="9144000" cy="1077912"/>
          </a:xfrm>
          <a:custGeom>
            <a:avLst/>
            <a:gdLst>
              <a:gd name="connsiteX0" fmla="*/ 1825119 w 12192000"/>
              <a:gd name="connsiteY0" fmla="*/ 0 h 1445191"/>
              <a:gd name="connsiteX1" fmla="*/ 2676215 w 12192000"/>
              <a:gd name="connsiteY1" fmla="*/ 335498 h 1445191"/>
              <a:gd name="connsiteX2" fmla="*/ 2725007 w 12192000"/>
              <a:gd name="connsiteY2" fmla="*/ 402142 h 1445191"/>
              <a:gd name="connsiteX3" fmla="*/ 2887042 w 12192000"/>
              <a:gd name="connsiteY3" fmla="*/ 336937 h 1445191"/>
              <a:gd name="connsiteX4" fmla="*/ 3286558 w 12192000"/>
              <a:gd name="connsiteY4" fmla="*/ 277137 h 1445191"/>
              <a:gd name="connsiteX5" fmla="*/ 4137654 w 12192000"/>
              <a:gd name="connsiteY5" fmla="*/ 612635 h 1445191"/>
              <a:gd name="connsiteX6" fmla="*/ 4137762 w 12192000"/>
              <a:gd name="connsiteY6" fmla="*/ 612785 h 1445191"/>
              <a:gd name="connsiteX7" fmla="*/ 4173314 w 12192000"/>
              <a:gd name="connsiteY7" fmla="*/ 564223 h 1445191"/>
              <a:gd name="connsiteX8" fmla="*/ 5259074 w 12192000"/>
              <a:gd name="connsiteY8" fmla="*/ 136221 h 1445191"/>
              <a:gd name="connsiteX9" fmla="*/ 5883199 w 12192000"/>
              <a:gd name="connsiteY9" fmla="*/ 253387 h 1445191"/>
              <a:gd name="connsiteX10" fmla="*/ 5937700 w 12192000"/>
              <a:gd name="connsiteY10" fmla="*/ 277935 h 1445191"/>
              <a:gd name="connsiteX11" fmla="*/ 5998970 w 12192000"/>
              <a:gd name="connsiteY11" fmla="*/ 222879 h 1445191"/>
              <a:gd name="connsiteX12" fmla="*/ 6724734 w 12192000"/>
              <a:gd name="connsiteY12" fmla="*/ 0 h 1445191"/>
              <a:gd name="connsiteX13" fmla="*/ 7450498 w 12192000"/>
              <a:gd name="connsiteY13" fmla="*/ 222879 h 1445191"/>
              <a:gd name="connsiteX14" fmla="*/ 7504128 w 12192000"/>
              <a:gd name="connsiteY14" fmla="*/ 271069 h 1445191"/>
              <a:gd name="connsiteX15" fmla="*/ 7515578 w 12192000"/>
              <a:gd name="connsiteY15" fmla="*/ 265911 h 1445191"/>
              <a:gd name="connsiteX16" fmla="*/ 8139707 w 12192000"/>
              <a:gd name="connsiteY16" fmla="*/ 148745 h 1445191"/>
              <a:gd name="connsiteX17" fmla="*/ 9129790 w 12192000"/>
              <a:gd name="connsiteY17" fmla="*/ 484217 h 1445191"/>
              <a:gd name="connsiteX18" fmla="*/ 9258974 w 12192000"/>
              <a:gd name="connsiteY18" fmla="*/ 615575 h 1445191"/>
              <a:gd name="connsiteX19" fmla="*/ 9261126 w 12192000"/>
              <a:gd name="connsiteY19" fmla="*/ 612634 h 1445191"/>
              <a:gd name="connsiteX20" fmla="*/ 10112222 w 12192000"/>
              <a:gd name="connsiteY20" fmla="*/ 277136 h 1445191"/>
              <a:gd name="connsiteX21" fmla="*/ 10686084 w 12192000"/>
              <a:gd name="connsiteY21" fmla="*/ 407095 h 1445191"/>
              <a:gd name="connsiteX22" fmla="*/ 10698420 w 12192000"/>
              <a:gd name="connsiteY22" fmla="*/ 414641 h 1445191"/>
              <a:gd name="connsiteX23" fmla="*/ 10756361 w 12192000"/>
              <a:gd name="connsiteY23" fmla="*/ 335498 h 1445191"/>
              <a:gd name="connsiteX24" fmla="*/ 11607457 w 12192000"/>
              <a:gd name="connsiteY24" fmla="*/ 0 h 1445191"/>
              <a:gd name="connsiteX25" fmla="*/ 12096693 w 12192000"/>
              <a:gd name="connsiteY25" fmla="*/ 91844 h 1445191"/>
              <a:gd name="connsiteX26" fmla="*/ 12192000 w 12192000"/>
              <a:gd name="connsiteY26" fmla="*/ 135942 h 1445191"/>
              <a:gd name="connsiteX27" fmla="*/ 12192000 w 12192000"/>
              <a:gd name="connsiteY27" fmla="*/ 1445191 h 1445191"/>
              <a:gd name="connsiteX28" fmla="*/ 0 w 12192000"/>
              <a:gd name="connsiteY28" fmla="*/ 1445191 h 1445191"/>
              <a:gd name="connsiteX29" fmla="*/ 0 w 12192000"/>
              <a:gd name="connsiteY29" fmla="*/ 326970 h 1445191"/>
              <a:gd name="connsiteX30" fmla="*/ 2069 w 12192000"/>
              <a:gd name="connsiteY30" fmla="*/ 326409 h 1445191"/>
              <a:gd name="connsiteX31" fmla="*/ 329894 w 12192000"/>
              <a:gd name="connsiteY31" fmla="*/ 289663 h 1445191"/>
              <a:gd name="connsiteX32" fmla="*/ 878628 w 12192000"/>
              <a:gd name="connsiteY32" fmla="*/ 397949 h 1445191"/>
              <a:gd name="connsiteX33" fmla="*/ 914726 w 12192000"/>
              <a:gd name="connsiteY33" fmla="*/ 416495 h 1445191"/>
              <a:gd name="connsiteX34" fmla="*/ 974025 w 12192000"/>
              <a:gd name="connsiteY34" fmla="*/ 335498 h 1445191"/>
              <a:gd name="connsiteX35" fmla="*/ 1825119 w 12192000"/>
              <a:gd name="connsiteY3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2192000" h="1445191">
                <a:moveTo>
                  <a:pt x="1825119" y="0"/>
                </a:moveTo>
                <a:cubicBezTo>
                  <a:pt x="2179406" y="0"/>
                  <a:pt x="2491766" y="133083"/>
                  <a:pt x="2676215" y="335498"/>
                </a:cubicBezTo>
                <a:lnTo>
                  <a:pt x="2725007" y="402142"/>
                </a:lnTo>
                <a:lnTo>
                  <a:pt x="2887042" y="336937"/>
                </a:lnTo>
                <a:cubicBezTo>
                  <a:pt x="3009837" y="298430"/>
                  <a:pt x="3144843" y="277137"/>
                  <a:pt x="3286558" y="277137"/>
                </a:cubicBezTo>
                <a:cubicBezTo>
                  <a:pt x="3640842" y="277137"/>
                  <a:pt x="3953203" y="410220"/>
                  <a:pt x="4137654" y="612635"/>
                </a:cubicBezTo>
                <a:lnTo>
                  <a:pt x="4137762" y="612785"/>
                </a:lnTo>
                <a:lnTo>
                  <a:pt x="4173314" y="564223"/>
                </a:lnTo>
                <a:cubicBezTo>
                  <a:pt x="4408621" y="305997"/>
                  <a:pt x="4807103" y="136221"/>
                  <a:pt x="5259074" y="136221"/>
                </a:cubicBezTo>
                <a:cubicBezTo>
                  <a:pt x="5485056" y="136221"/>
                  <a:pt x="5697670" y="178665"/>
                  <a:pt x="5883199" y="253387"/>
                </a:cubicBezTo>
                <a:lnTo>
                  <a:pt x="5937700" y="277935"/>
                </a:lnTo>
                <a:lnTo>
                  <a:pt x="5998970" y="222879"/>
                </a:lnTo>
                <a:cubicBezTo>
                  <a:pt x="6184708" y="85173"/>
                  <a:pt x="6441306" y="0"/>
                  <a:pt x="6724734" y="0"/>
                </a:cubicBezTo>
                <a:cubicBezTo>
                  <a:pt x="7008162" y="0"/>
                  <a:pt x="7264760" y="85173"/>
                  <a:pt x="7450498" y="222879"/>
                </a:cubicBezTo>
                <a:lnTo>
                  <a:pt x="7504128" y="271069"/>
                </a:lnTo>
                <a:lnTo>
                  <a:pt x="7515578" y="265911"/>
                </a:lnTo>
                <a:cubicBezTo>
                  <a:pt x="7701109" y="191189"/>
                  <a:pt x="7913723" y="148745"/>
                  <a:pt x="8139707" y="148745"/>
                </a:cubicBezTo>
                <a:cubicBezTo>
                  <a:pt x="8535178" y="148745"/>
                  <a:pt x="8889702" y="278730"/>
                  <a:pt x="9129790" y="484217"/>
                </a:cubicBezTo>
                <a:lnTo>
                  <a:pt x="9258974" y="615575"/>
                </a:lnTo>
                <a:lnTo>
                  <a:pt x="9261126" y="612634"/>
                </a:lnTo>
                <a:cubicBezTo>
                  <a:pt x="9445576" y="410219"/>
                  <a:pt x="9757936" y="277136"/>
                  <a:pt x="10112222" y="277136"/>
                </a:cubicBezTo>
                <a:cubicBezTo>
                  <a:pt x="10324793" y="277136"/>
                  <a:pt x="10522273" y="325046"/>
                  <a:pt x="10686084" y="407095"/>
                </a:cubicBezTo>
                <a:lnTo>
                  <a:pt x="10698420" y="414641"/>
                </a:lnTo>
                <a:lnTo>
                  <a:pt x="10756361" y="335498"/>
                </a:lnTo>
                <a:cubicBezTo>
                  <a:pt x="10940811" y="133083"/>
                  <a:pt x="11253171" y="0"/>
                  <a:pt x="11607457" y="0"/>
                </a:cubicBezTo>
                <a:cubicBezTo>
                  <a:pt x="11784600" y="0"/>
                  <a:pt x="11951262" y="33271"/>
                  <a:pt x="12096693" y="91844"/>
                </a:cubicBezTo>
                <a:lnTo>
                  <a:pt x="12192000" y="135942"/>
                </a:lnTo>
                <a:lnTo>
                  <a:pt x="12192000" y="1445191"/>
                </a:lnTo>
                <a:lnTo>
                  <a:pt x="0" y="1445191"/>
                </a:lnTo>
                <a:lnTo>
                  <a:pt x="0" y="326970"/>
                </a:lnTo>
                <a:lnTo>
                  <a:pt x="2069" y="326409"/>
                </a:lnTo>
                <a:cubicBezTo>
                  <a:pt x="105629" y="302528"/>
                  <a:pt x="215735" y="289663"/>
                  <a:pt x="329894" y="289663"/>
                </a:cubicBezTo>
                <a:cubicBezTo>
                  <a:pt x="529672" y="289663"/>
                  <a:pt x="717038" y="329061"/>
                  <a:pt x="878628" y="397949"/>
                </a:cubicBezTo>
                <a:lnTo>
                  <a:pt x="914726" y="416495"/>
                </a:lnTo>
                <a:lnTo>
                  <a:pt x="974025" y="335498"/>
                </a:lnTo>
                <a:cubicBezTo>
                  <a:pt x="1158473" y="133083"/>
                  <a:pt x="1470835" y="0"/>
                  <a:pt x="1825119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accent2">
                  <a:alpha val="3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15"/>
          <p:cNvSpPr/>
          <p:nvPr/>
        </p:nvSpPr>
        <p:spPr>
          <a:xfrm>
            <a:off x="0" y="4292600"/>
            <a:ext cx="9144000" cy="850900"/>
          </a:xfrm>
          <a:custGeom>
            <a:avLst/>
            <a:gdLst>
              <a:gd name="connsiteX0" fmla="*/ 4165443 w 12192000"/>
              <a:gd name="connsiteY0" fmla="*/ 0 h 1133339"/>
              <a:gd name="connsiteX1" fmla="*/ 4793789 w 12192000"/>
              <a:gd name="connsiteY1" fmla="*/ 268294 h 1133339"/>
              <a:gd name="connsiteX2" fmla="*/ 4822897 w 12192000"/>
              <a:gd name="connsiteY2" fmla="*/ 311359 h 1133339"/>
              <a:gd name="connsiteX3" fmla="*/ 4850903 w 12192000"/>
              <a:gd name="connsiteY3" fmla="*/ 309092 h 1133339"/>
              <a:gd name="connsiteX4" fmla="*/ 5389486 w 12192000"/>
              <a:gd name="connsiteY4" fmla="*/ 539058 h 1133339"/>
              <a:gd name="connsiteX5" fmla="*/ 5423004 w 12192000"/>
              <a:gd name="connsiteY5" fmla="*/ 588645 h 1133339"/>
              <a:gd name="connsiteX6" fmla="*/ 5512341 w 12192000"/>
              <a:gd name="connsiteY6" fmla="*/ 549703 h 1133339"/>
              <a:gd name="connsiteX7" fmla="*/ 5765161 w 12192000"/>
              <a:gd name="connsiteY7" fmla="*/ 508714 h 1133339"/>
              <a:gd name="connsiteX8" fmla="*/ 5820259 w 12192000"/>
              <a:gd name="connsiteY8" fmla="*/ 512618 h 1133339"/>
              <a:gd name="connsiteX9" fmla="*/ 5859170 w 12192000"/>
              <a:gd name="connsiteY9" fmla="*/ 474742 h 1133339"/>
              <a:gd name="connsiteX10" fmla="*/ 6318443 w 12192000"/>
              <a:gd name="connsiteY10" fmla="*/ 321971 h 1133339"/>
              <a:gd name="connsiteX11" fmla="*/ 6571261 w 12192000"/>
              <a:gd name="connsiteY11" fmla="*/ 362960 h 1133339"/>
              <a:gd name="connsiteX12" fmla="*/ 6669499 w 12192000"/>
              <a:gd name="connsiteY12" fmla="*/ 405780 h 1133339"/>
              <a:gd name="connsiteX13" fmla="*/ 6680980 w 12192000"/>
              <a:gd name="connsiteY13" fmla="*/ 398172 h 1133339"/>
              <a:gd name="connsiteX14" fmla="*/ 7044125 w 12192000"/>
              <a:gd name="connsiteY14" fmla="*/ 309092 h 1133339"/>
              <a:gd name="connsiteX15" fmla="*/ 7503396 w 12192000"/>
              <a:gd name="connsiteY15" fmla="*/ 461863 h 1133339"/>
              <a:gd name="connsiteX16" fmla="*/ 7549263 w 12192000"/>
              <a:gd name="connsiteY16" fmla="*/ 506507 h 1133339"/>
              <a:gd name="connsiteX17" fmla="*/ 7557270 w 12192000"/>
              <a:gd name="connsiteY17" fmla="*/ 501203 h 1133339"/>
              <a:gd name="connsiteX18" fmla="*/ 7920415 w 12192000"/>
              <a:gd name="connsiteY18" fmla="*/ 412123 h 1133339"/>
              <a:gd name="connsiteX19" fmla="*/ 8518883 w 12192000"/>
              <a:gd name="connsiteY19" fmla="*/ 730689 h 1133339"/>
              <a:gd name="connsiteX20" fmla="*/ 8523397 w 12192000"/>
              <a:gd name="connsiteY20" fmla="*/ 742369 h 1133339"/>
              <a:gd name="connsiteX21" fmla="*/ 8530242 w 12192000"/>
              <a:gd name="connsiteY21" fmla="*/ 732242 h 1133339"/>
              <a:gd name="connsiteX22" fmla="*/ 9068825 w 12192000"/>
              <a:gd name="connsiteY22" fmla="*/ 502276 h 1133339"/>
              <a:gd name="connsiteX23" fmla="*/ 9292147 w 12192000"/>
              <a:gd name="connsiteY23" fmla="*/ 533926 h 1133339"/>
              <a:gd name="connsiteX24" fmla="*/ 9381057 w 12192000"/>
              <a:gd name="connsiteY24" fmla="*/ 567236 h 1133339"/>
              <a:gd name="connsiteX25" fmla="*/ 9408408 w 12192000"/>
              <a:gd name="connsiteY25" fmla="*/ 526771 h 1133339"/>
              <a:gd name="connsiteX26" fmla="*/ 9788804 w 12192000"/>
              <a:gd name="connsiteY26" fmla="*/ 364348 h 1133339"/>
              <a:gd name="connsiteX27" fmla="*/ 10169201 w 12192000"/>
              <a:gd name="connsiteY27" fmla="*/ 526771 h 1133339"/>
              <a:gd name="connsiteX28" fmla="*/ 10193126 w 12192000"/>
              <a:gd name="connsiteY28" fmla="*/ 562169 h 1133339"/>
              <a:gd name="connsiteX29" fmla="*/ 10221725 w 12192000"/>
              <a:gd name="connsiteY29" fmla="*/ 549703 h 1133339"/>
              <a:gd name="connsiteX30" fmla="*/ 10474543 w 12192000"/>
              <a:gd name="connsiteY30" fmla="*/ 508714 h 1133339"/>
              <a:gd name="connsiteX31" fmla="*/ 11030020 w 12192000"/>
              <a:gd name="connsiteY31" fmla="*/ 759843 h 1133339"/>
              <a:gd name="connsiteX32" fmla="*/ 11042281 w 12192000"/>
              <a:gd name="connsiteY32" fmla="*/ 779672 h 1133339"/>
              <a:gd name="connsiteX33" fmla="*/ 11058727 w 12192000"/>
              <a:gd name="connsiteY33" fmla="*/ 737128 h 1133339"/>
              <a:gd name="connsiteX34" fmla="*/ 11657193 w 12192000"/>
              <a:gd name="connsiteY34" fmla="*/ 418562 h 1133339"/>
              <a:gd name="connsiteX35" fmla="*/ 11910011 w 12192000"/>
              <a:gd name="connsiteY35" fmla="*/ 459551 h 1133339"/>
              <a:gd name="connsiteX36" fmla="*/ 12013158 w 12192000"/>
              <a:gd name="connsiteY36" fmla="*/ 504512 h 1133339"/>
              <a:gd name="connsiteX37" fmla="*/ 12070208 w 12192000"/>
              <a:gd name="connsiteY37" fmla="*/ 448985 h 1133339"/>
              <a:gd name="connsiteX38" fmla="*/ 12166333 w 12192000"/>
              <a:gd name="connsiteY38" fmla="*/ 385294 h 1133339"/>
              <a:gd name="connsiteX39" fmla="*/ 12192000 w 12192000"/>
              <a:gd name="connsiteY39" fmla="*/ 374106 h 1133339"/>
              <a:gd name="connsiteX40" fmla="*/ 12192000 w 12192000"/>
              <a:gd name="connsiteY40" fmla="*/ 1133339 h 1133339"/>
              <a:gd name="connsiteX41" fmla="*/ 0 w 12192000"/>
              <a:gd name="connsiteY41" fmla="*/ 1133339 h 1133339"/>
              <a:gd name="connsiteX42" fmla="*/ 0 w 12192000"/>
              <a:gd name="connsiteY42" fmla="*/ 486996 h 1133339"/>
              <a:gd name="connsiteX43" fmla="*/ 71 w 12192000"/>
              <a:gd name="connsiteY43" fmla="*/ 486956 h 1133339"/>
              <a:gd name="connsiteX44" fmla="*/ 336420 w 12192000"/>
              <a:gd name="connsiteY44" fmla="*/ 418562 h 1133339"/>
              <a:gd name="connsiteX45" fmla="*/ 611086 w 12192000"/>
              <a:gd name="connsiteY45" fmla="*/ 463094 h 1133339"/>
              <a:gd name="connsiteX46" fmla="*/ 684818 w 12192000"/>
              <a:gd name="connsiteY46" fmla="*/ 495232 h 1133339"/>
              <a:gd name="connsiteX47" fmla="*/ 719102 w 12192000"/>
              <a:gd name="connsiteY47" fmla="*/ 461863 h 1133339"/>
              <a:gd name="connsiteX48" fmla="*/ 1178373 w 12192000"/>
              <a:gd name="connsiteY48" fmla="*/ 309092 h 1133339"/>
              <a:gd name="connsiteX49" fmla="*/ 1431191 w 12192000"/>
              <a:gd name="connsiteY49" fmla="*/ 350081 h 1133339"/>
              <a:gd name="connsiteX50" fmla="*/ 1535098 w 12192000"/>
              <a:gd name="connsiteY50" fmla="*/ 395372 h 1133339"/>
              <a:gd name="connsiteX51" fmla="*/ 1601328 w 12192000"/>
              <a:gd name="connsiteY51" fmla="*/ 366503 h 1133339"/>
              <a:gd name="connsiteX52" fmla="*/ 1875994 w 12192000"/>
              <a:gd name="connsiteY52" fmla="*/ 321971 h 1133339"/>
              <a:gd name="connsiteX53" fmla="*/ 2526182 w 12192000"/>
              <a:gd name="connsiteY53" fmla="*/ 668067 h 1133339"/>
              <a:gd name="connsiteX54" fmla="*/ 2552597 w 12192000"/>
              <a:gd name="connsiteY54" fmla="*/ 736404 h 1133339"/>
              <a:gd name="connsiteX55" fmla="*/ 2571015 w 12192000"/>
              <a:gd name="connsiteY55" fmla="*/ 731813 h 1133339"/>
              <a:gd name="connsiteX56" fmla="*/ 2701915 w 12192000"/>
              <a:gd name="connsiteY56" fmla="*/ 721216 h 1133339"/>
              <a:gd name="connsiteX57" fmla="*/ 2724369 w 12192000"/>
              <a:gd name="connsiteY57" fmla="*/ 722353 h 1133339"/>
              <a:gd name="connsiteX58" fmla="*/ 2760974 w 12192000"/>
              <a:gd name="connsiteY58" fmla="*/ 627658 h 1133339"/>
              <a:gd name="connsiteX59" fmla="*/ 3359439 w 12192000"/>
              <a:gd name="connsiteY59" fmla="*/ 309092 h 1133339"/>
              <a:gd name="connsiteX60" fmla="*/ 3490338 w 12192000"/>
              <a:gd name="connsiteY60" fmla="*/ 319689 h 1133339"/>
              <a:gd name="connsiteX61" fmla="*/ 3500624 w 12192000"/>
              <a:gd name="connsiteY61" fmla="*/ 322253 h 1133339"/>
              <a:gd name="connsiteX62" fmla="*/ 3537095 w 12192000"/>
              <a:gd name="connsiteY62" fmla="*/ 268294 h 1133339"/>
              <a:gd name="connsiteX63" fmla="*/ 4165443 w 12192000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0" h="1133339">
                <a:moveTo>
                  <a:pt x="4165443" y="0"/>
                </a:moveTo>
                <a:cubicBezTo>
                  <a:pt x="4427005" y="0"/>
                  <a:pt x="4657616" y="106424"/>
                  <a:pt x="4793789" y="268294"/>
                </a:cubicBezTo>
                <a:lnTo>
                  <a:pt x="4822897" y="311359"/>
                </a:lnTo>
                <a:lnTo>
                  <a:pt x="4850903" y="309092"/>
                </a:lnTo>
                <a:cubicBezTo>
                  <a:pt x="5075099" y="309092"/>
                  <a:pt x="5272766" y="400313"/>
                  <a:pt x="5389486" y="539058"/>
                </a:cubicBezTo>
                <a:lnTo>
                  <a:pt x="5423004" y="588645"/>
                </a:lnTo>
                <a:lnTo>
                  <a:pt x="5512341" y="549703"/>
                </a:lnTo>
                <a:cubicBezTo>
                  <a:pt x="5590047" y="523309"/>
                  <a:pt x="5675481" y="508714"/>
                  <a:pt x="5765161" y="508714"/>
                </a:cubicBezTo>
                <a:lnTo>
                  <a:pt x="5820259" y="512618"/>
                </a:lnTo>
                <a:lnTo>
                  <a:pt x="5859170" y="474742"/>
                </a:lnTo>
                <a:cubicBezTo>
                  <a:pt x="5976709" y="380352"/>
                  <a:pt x="6139086" y="321971"/>
                  <a:pt x="6318443" y="321971"/>
                </a:cubicBezTo>
                <a:cubicBezTo>
                  <a:pt x="6408121" y="321971"/>
                  <a:pt x="6493555" y="336566"/>
                  <a:pt x="6571261" y="362960"/>
                </a:cubicBezTo>
                <a:lnTo>
                  <a:pt x="6669499" y="405780"/>
                </a:lnTo>
                <a:lnTo>
                  <a:pt x="6680980" y="398172"/>
                </a:lnTo>
                <a:cubicBezTo>
                  <a:pt x="6784641" y="341931"/>
                  <a:pt x="6909609" y="309092"/>
                  <a:pt x="7044125" y="309092"/>
                </a:cubicBezTo>
                <a:cubicBezTo>
                  <a:pt x="7223481" y="309092"/>
                  <a:pt x="7385858" y="367473"/>
                  <a:pt x="7503396" y="461863"/>
                </a:cubicBezTo>
                <a:lnTo>
                  <a:pt x="7549263" y="506507"/>
                </a:lnTo>
                <a:lnTo>
                  <a:pt x="7557270" y="501203"/>
                </a:lnTo>
                <a:cubicBezTo>
                  <a:pt x="7660931" y="444962"/>
                  <a:pt x="7785899" y="412123"/>
                  <a:pt x="7920415" y="412123"/>
                </a:cubicBezTo>
                <a:cubicBezTo>
                  <a:pt x="8189451" y="412123"/>
                  <a:pt x="8420281" y="543481"/>
                  <a:pt x="8518883" y="730689"/>
                </a:cubicBezTo>
                <a:lnTo>
                  <a:pt x="8523397" y="742369"/>
                </a:lnTo>
                <a:lnTo>
                  <a:pt x="8530242" y="732242"/>
                </a:lnTo>
                <a:cubicBezTo>
                  <a:pt x="8646964" y="593497"/>
                  <a:pt x="8844630" y="502276"/>
                  <a:pt x="9068825" y="502276"/>
                </a:cubicBezTo>
                <a:cubicBezTo>
                  <a:pt x="9147294" y="502276"/>
                  <a:pt x="9222512" y="513450"/>
                  <a:pt x="9292147" y="533926"/>
                </a:cubicBezTo>
                <a:lnTo>
                  <a:pt x="9381057" y="567236"/>
                </a:lnTo>
                <a:lnTo>
                  <a:pt x="9408408" y="526771"/>
                </a:lnTo>
                <a:cubicBezTo>
                  <a:pt x="9490847" y="428776"/>
                  <a:pt x="9630456" y="364348"/>
                  <a:pt x="9788804" y="364348"/>
                </a:cubicBezTo>
                <a:cubicBezTo>
                  <a:pt x="9947151" y="364348"/>
                  <a:pt x="10086761" y="428776"/>
                  <a:pt x="10169201" y="526771"/>
                </a:cubicBezTo>
                <a:lnTo>
                  <a:pt x="10193126" y="562169"/>
                </a:lnTo>
                <a:lnTo>
                  <a:pt x="10221725" y="549703"/>
                </a:lnTo>
                <a:cubicBezTo>
                  <a:pt x="10299432" y="523309"/>
                  <a:pt x="10384865" y="508714"/>
                  <a:pt x="10474543" y="508714"/>
                </a:cubicBezTo>
                <a:cubicBezTo>
                  <a:pt x="10709949" y="508714"/>
                  <a:pt x="10916105" y="609285"/>
                  <a:pt x="11030020" y="759843"/>
                </a:cubicBezTo>
                <a:lnTo>
                  <a:pt x="11042281" y="779672"/>
                </a:lnTo>
                <a:lnTo>
                  <a:pt x="11058727" y="737128"/>
                </a:lnTo>
                <a:cubicBezTo>
                  <a:pt x="11157327" y="549920"/>
                  <a:pt x="11388158" y="418562"/>
                  <a:pt x="11657193" y="418562"/>
                </a:cubicBezTo>
                <a:cubicBezTo>
                  <a:pt x="11746871" y="418562"/>
                  <a:pt x="11832305" y="433157"/>
                  <a:pt x="11910011" y="459551"/>
                </a:cubicBezTo>
                <a:lnTo>
                  <a:pt x="12013158" y="504512"/>
                </a:lnTo>
                <a:lnTo>
                  <a:pt x="12070208" y="448985"/>
                </a:lnTo>
                <a:cubicBezTo>
                  <a:pt x="12099592" y="425388"/>
                  <a:pt x="12131779" y="404041"/>
                  <a:pt x="12166333" y="385294"/>
                </a:cubicBezTo>
                <a:lnTo>
                  <a:pt x="12192000" y="374106"/>
                </a:lnTo>
                <a:lnTo>
                  <a:pt x="12192000" y="1133339"/>
                </a:lnTo>
                <a:lnTo>
                  <a:pt x="0" y="1133339"/>
                </a:lnTo>
                <a:lnTo>
                  <a:pt x="0" y="486996"/>
                </a:lnTo>
                <a:lnTo>
                  <a:pt x="71" y="486956"/>
                </a:lnTo>
                <a:cubicBezTo>
                  <a:pt x="100055" y="443338"/>
                  <a:pt x="214635" y="418562"/>
                  <a:pt x="336420" y="418562"/>
                </a:cubicBezTo>
                <a:cubicBezTo>
                  <a:pt x="433848" y="418562"/>
                  <a:pt x="526664" y="434418"/>
                  <a:pt x="611086" y="463094"/>
                </a:cubicBezTo>
                <a:lnTo>
                  <a:pt x="684818" y="495232"/>
                </a:lnTo>
                <a:lnTo>
                  <a:pt x="719102" y="461863"/>
                </a:lnTo>
                <a:cubicBezTo>
                  <a:pt x="836640" y="367473"/>
                  <a:pt x="999017" y="309092"/>
                  <a:pt x="1178373" y="309092"/>
                </a:cubicBezTo>
                <a:cubicBezTo>
                  <a:pt x="1268052" y="309092"/>
                  <a:pt x="1353485" y="323687"/>
                  <a:pt x="1431191" y="350081"/>
                </a:cubicBezTo>
                <a:lnTo>
                  <a:pt x="1535098" y="395372"/>
                </a:lnTo>
                <a:lnTo>
                  <a:pt x="1601328" y="366503"/>
                </a:lnTo>
                <a:cubicBezTo>
                  <a:pt x="1685751" y="337827"/>
                  <a:pt x="1778567" y="321971"/>
                  <a:pt x="1875994" y="321971"/>
                </a:cubicBezTo>
                <a:cubicBezTo>
                  <a:pt x="2168280" y="321971"/>
                  <a:pt x="2419060" y="464681"/>
                  <a:pt x="2526182" y="668067"/>
                </a:cubicBezTo>
                <a:lnTo>
                  <a:pt x="2552597" y="736404"/>
                </a:lnTo>
                <a:lnTo>
                  <a:pt x="2571015" y="731813"/>
                </a:lnTo>
                <a:cubicBezTo>
                  <a:pt x="2613296" y="724865"/>
                  <a:pt x="2657074" y="721216"/>
                  <a:pt x="2701915" y="721216"/>
                </a:cubicBezTo>
                <a:lnTo>
                  <a:pt x="2724369" y="722353"/>
                </a:lnTo>
                <a:lnTo>
                  <a:pt x="2760974" y="627658"/>
                </a:lnTo>
                <a:cubicBezTo>
                  <a:pt x="2859573" y="440450"/>
                  <a:pt x="3090405" y="309092"/>
                  <a:pt x="3359439" y="309092"/>
                </a:cubicBezTo>
                <a:cubicBezTo>
                  <a:pt x="3404279" y="309092"/>
                  <a:pt x="3448056" y="312741"/>
                  <a:pt x="3490338" y="319689"/>
                </a:cubicBezTo>
                <a:lnTo>
                  <a:pt x="3500624" y="322253"/>
                </a:lnTo>
                <a:lnTo>
                  <a:pt x="3537095" y="268294"/>
                </a:lnTo>
                <a:cubicBezTo>
                  <a:pt x="3673270" y="106424"/>
                  <a:pt x="3903880" y="0"/>
                  <a:pt x="4165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 14"/>
          <p:cNvSpPr/>
          <p:nvPr/>
        </p:nvSpPr>
        <p:spPr>
          <a:xfrm rot="20700000" flipH="1">
            <a:off x="4124325" y="1266825"/>
            <a:ext cx="895350" cy="463550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gradFill flip="none" rotWithShape="1">
            <a:gsLst>
              <a:gs pos="100000">
                <a:schemeClr val="accent2">
                  <a:alpha val="50000"/>
                </a:schemeClr>
              </a:gs>
              <a:gs pos="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86050" y="1943670"/>
            <a:ext cx="3771900" cy="73404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8" name="内容占位符 17"/>
          <p:cNvSpPr>
            <a:spLocks noGrp="1"/>
          </p:cNvSpPr>
          <p:nvPr>
            <p:ph sz="quarter" idx="13"/>
          </p:nvPr>
        </p:nvSpPr>
        <p:spPr>
          <a:xfrm>
            <a:off x="2686050" y="2708196"/>
            <a:ext cx="3771900" cy="346249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6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EBA50-1FBE-4CCB-BB1E-DB5007BC1D6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159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446EA-985B-4414-9844-DD46E728319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093503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588F0-F33A-4A26-B3D7-7D2B374DE2F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89239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533400"/>
            <a:ext cx="3196800" cy="1200150"/>
          </a:xfrm>
        </p:spPr>
        <p:txBody>
          <a:bodyPr anchor="t">
            <a:normAutofit/>
          </a:bodyPr>
          <a:lstStyle>
            <a:lvl1pPr algn="l">
              <a:defRPr sz="32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4014391" y="550069"/>
            <a:ext cx="4627800" cy="40527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1" smtClean="0"/>
              <a:t>单击图标添加图片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33550"/>
            <a:ext cx="3196800" cy="28586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09621-1F3E-4F4E-BE19-C26B996B7F3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6497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8364" y="273844"/>
            <a:ext cx="1146987" cy="4358879"/>
          </a:xfrm>
        </p:spPr>
        <p:txBody>
          <a:bodyPr vert="eaVert">
            <a:normAutofit/>
          </a:bodyPr>
          <a:lstStyle>
            <a:lvl1pPr>
              <a:defRPr sz="27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6659969" cy="4358879"/>
          </a:xfrm>
        </p:spPr>
        <p:txBody>
          <a:bodyPr vert="eaVer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7DC15-5593-4C72-80B5-564CC84D1D8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04366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413659"/>
            <a:ext cx="7886700" cy="416922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DAAB8-19DB-4378-9B72-2003287E9F3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95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66082" y="273845"/>
            <a:ext cx="5814218" cy="994172"/>
          </a:xfrm>
        </p:spPr>
        <p:txBody>
          <a:bodyPr>
            <a:normAutofit/>
          </a:bodyPr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308721"/>
            <a:ext cx="3868340" cy="61793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961707"/>
            <a:ext cx="3868340" cy="2680541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308721"/>
            <a:ext cx="3887391" cy="61793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1961707"/>
            <a:ext cx="3887391" cy="2680541"/>
          </a:xfrm>
        </p:spPr>
        <p:txBody>
          <a:bodyPr>
            <a:normAutofit/>
          </a:bodyPr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602F6-D60B-4E46-B538-DFDE73535E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8787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5"/>
          <p:cNvGrpSpPr>
            <a:grpSpLocks/>
          </p:cNvGrpSpPr>
          <p:nvPr/>
        </p:nvGrpSpPr>
        <p:grpSpPr bwMode="auto">
          <a:xfrm>
            <a:off x="1143000" y="2465388"/>
            <a:ext cx="1173163" cy="201612"/>
            <a:chOff x="580290" y="3288314"/>
            <a:chExt cx="1172059" cy="267237"/>
          </a:xfrm>
        </p:grpSpPr>
        <p:sp>
          <p:nvSpPr>
            <p:cNvPr id="5" name="椭圆 4"/>
            <p:cNvSpPr/>
            <p:nvPr/>
          </p:nvSpPr>
          <p:spPr>
            <a:xfrm rot="10800000">
              <a:off x="580290" y="3288314"/>
              <a:ext cx="266449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6" name="椭圆 5"/>
            <p:cNvSpPr/>
            <p:nvPr/>
          </p:nvSpPr>
          <p:spPr>
            <a:xfrm rot="10800000">
              <a:off x="1173456" y="3321982"/>
              <a:ext cx="199837" cy="199902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7" name="椭圆 6"/>
            <p:cNvSpPr/>
            <p:nvPr/>
          </p:nvSpPr>
          <p:spPr>
            <a:xfrm rot="10800000">
              <a:off x="1619124" y="3355649"/>
              <a:ext cx="133225" cy="132566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8" name="组合 9"/>
          <p:cNvGrpSpPr>
            <a:grpSpLocks/>
          </p:cNvGrpSpPr>
          <p:nvPr/>
        </p:nvGrpSpPr>
        <p:grpSpPr bwMode="auto">
          <a:xfrm flipH="1">
            <a:off x="6815138" y="2471738"/>
            <a:ext cx="1171575" cy="200025"/>
            <a:chOff x="580290" y="3288314"/>
            <a:chExt cx="1172059" cy="267237"/>
          </a:xfrm>
        </p:grpSpPr>
        <p:sp>
          <p:nvSpPr>
            <p:cNvPr id="9" name="椭圆 8"/>
            <p:cNvSpPr/>
            <p:nvPr/>
          </p:nvSpPr>
          <p:spPr>
            <a:xfrm rot="10800000">
              <a:off x="580290" y="3288314"/>
              <a:ext cx="266810" cy="26723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0" name="椭圆 9"/>
            <p:cNvSpPr/>
            <p:nvPr/>
          </p:nvSpPr>
          <p:spPr>
            <a:xfrm rot="10800000">
              <a:off x="1172673" y="3322249"/>
              <a:ext cx="201695" cy="199367"/>
            </a:xfrm>
            <a:prstGeom prst="ellipse">
              <a:avLst/>
            </a:prstGeom>
            <a:solidFill>
              <a:schemeClr val="accent2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1" name="椭圆 10"/>
            <p:cNvSpPr/>
            <p:nvPr/>
          </p:nvSpPr>
          <p:spPr>
            <a:xfrm rot="10800000">
              <a:off x="1618944" y="3354062"/>
              <a:ext cx="133405" cy="135739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2" name="任意多边形: 形状 13"/>
          <p:cNvSpPr/>
          <p:nvPr/>
        </p:nvSpPr>
        <p:spPr>
          <a:xfrm>
            <a:off x="0" y="3665538"/>
            <a:ext cx="9144000" cy="1477962"/>
          </a:xfrm>
          <a:custGeom>
            <a:avLst/>
            <a:gdLst>
              <a:gd name="connsiteX0" fmla="*/ 4761693 w 12192001"/>
              <a:gd name="connsiteY0" fmla="*/ 0 h 1975365"/>
              <a:gd name="connsiteX1" fmla="*/ 6041005 w 12192001"/>
              <a:gd name="connsiteY1" fmla="*/ 551581 h 1975365"/>
              <a:gd name="connsiteX2" fmla="*/ 6051129 w 12192001"/>
              <a:gd name="connsiteY2" fmla="*/ 563959 h 1975365"/>
              <a:gd name="connsiteX3" fmla="*/ 6073942 w 12192001"/>
              <a:gd name="connsiteY3" fmla="*/ 553912 h 1975365"/>
              <a:gd name="connsiteX4" fmla="*/ 6719270 w 12192001"/>
              <a:gd name="connsiteY4" fmla="*/ 434799 h 1975365"/>
              <a:gd name="connsiteX5" fmla="*/ 7891577 w 12192001"/>
              <a:gd name="connsiteY5" fmla="*/ 878743 h 1975365"/>
              <a:gd name="connsiteX6" fmla="*/ 7956994 w 12192001"/>
              <a:gd name="connsiteY6" fmla="*/ 944547 h 1975365"/>
              <a:gd name="connsiteX7" fmla="*/ 7985842 w 12192001"/>
              <a:gd name="connsiteY7" fmla="*/ 901137 h 1975365"/>
              <a:gd name="connsiteX8" fmla="*/ 9599486 w 12192001"/>
              <a:gd name="connsiteY8" fmla="*/ 116746 h 1975365"/>
              <a:gd name="connsiteX9" fmla="*/ 11213130 w 12192001"/>
              <a:gd name="connsiteY9" fmla="*/ 901137 h 1975365"/>
              <a:gd name="connsiteX10" fmla="*/ 11218027 w 12192001"/>
              <a:gd name="connsiteY10" fmla="*/ 908506 h 1975365"/>
              <a:gd name="connsiteX11" fmla="*/ 11301959 w 12192001"/>
              <a:gd name="connsiteY11" fmla="*/ 824077 h 1975365"/>
              <a:gd name="connsiteX12" fmla="*/ 12140144 w 12192001"/>
              <a:gd name="connsiteY12" fmla="*/ 410927 h 1975365"/>
              <a:gd name="connsiteX13" fmla="*/ 12192001 w 12192001"/>
              <a:gd name="connsiteY13" fmla="*/ 403692 h 1975365"/>
              <a:gd name="connsiteX14" fmla="*/ 12192001 w 12192001"/>
              <a:gd name="connsiteY14" fmla="*/ 1975365 h 1975365"/>
              <a:gd name="connsiteX15" fmla="*/ 0 w 12192001"/>
              <a:gd name="connsiteY15" fmla="*/ 1975365 h 1975365"/>
              <a:gd name="connsiteX16" fmla="*/ 0 w 12192001"/>
              <a:gd name="connsiteY16" fmla="*/ 204727 h 1975365"/>
              <a:gd name="connsiteX17" fmla="*/ 60384 w 12192001"/>
              <a:gd name="connsiteY17" fmla="*/ 207862 h 1975365"/>
              <a:gd name="connsiteX18" fmla="*/ 1338550 w 12192001"/>
              <a:gd name="connsiteY18" fmla="*/ 843689 h 1975365"/>
              <a:gd name="connsiteX19" fmla="*/ 1434547 w 12192001"/>
              <a:gd name="connsiteY19" fmla="*/ 961054 h 1975365"/>
              <a:gd name="connsiteX20" fmla="*/ 1439685 w 12192001"/>
              <a:gd name="connsiteY20" fmla="*/ 955887 h 1975365"/>
              <a:gd name="connsiteX21" fmla="*/ 2815706 w 12192001"/>
              <a:gd name="connsiteY21" fmla="*/ 434799 h 1975365"/>
              <a:gd name="connsiteX22" fmla="*/ 3394383 w 12192001"/>
              <a:gd name="connsiteY22" fmla="*/ 514784 h 1975365"/>
              <a:gd name="connsiteX23" fmla="*/ 3487865 w 12192001"/>
              <a:gd name="connsiteY23" fmla="*/ 546065 h 1975365"/>
              <a:gd name="connsiteX24" fmla="*/ 3589385 w 12192001"/>
              <a:gd name="connsiteY24" fmla="*/ 443944 h 1975365"/>
              <a:gd name="connsiteX25" fmla="*/ 4761693 w 12192001"/>
              <a:gd name="connsiteY25" fmla="*/ 0 h 1975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2001" h="1975365">
                <a:moveTo>
                  <a:pt x="4761693" y="0"/>
                </a:moveTo>
                <a:cubicBezTo>
                  <a:pt x="5276735" y="0"/>
                  <a:pt x="5736923" y="214716"/>
                  <a:pt x="6041005" y="551581"/>
                </a:cubicBezTo>
                <a:lnTo>
                  <a:pt x="6051129" y="563959"/>
                </a:lnTo>
                <a:lnTo>
                  <a:pt x="6073942" y="553912"/>
                </a:lnTo>
                <a:cubicBezTo>
                  <a:pt x="6272289" y="477212"/>
                  <a:pt x="6490362" y="434799"/>
                  <a:pt x="6719270" y="434799"/>
                </a:cubicBezTo>
                <a:cubicBezTo>
                  <a:pt x="7177084" y="434799"/>
                  <a:pt x="7591557" y="604452"/>
                  <a:pt x="7891577" y="878743"/>
                </a:cubicBezTo>
                <a:lnTo>
                  <a:pt x="7956994" y="944547"/>
                </a:lnTo>
                <a:lnTo>
                  <a:pt x="7985842" y="901137"/>
                </a:lnTo>
                <a:cubicBezTo>
                  <a:pt x="8335549" y="427892"/>
                  <a:pt x="8927773" y="116746"/>
                  <a:pt x="9599486" y="116746"/>
                </a:cubicBezTo>
                <a:cubicBezTo>
                  <a:pt x="10271198" y="116746"/>
                  <a:pt x="10863422" y="427892"/>
                  <a:pt x="11213130" y="901137"/>
                </a:cubicBezTo>
                <a:lnTo>
                  <a:pt x="11218027" y="908506"/>
                </a:lnTo>
                <a:lnTo>
                  <a:pt x="11301959" y="824077"/>
                </a:lnTo>
                <a:cubicBezTo>
                  <a:pt x="11526974" y="618359"/>
                  <a:pt x="11816369" y="471500"/>
                  <a:pt x="12140144" y="410927"/>
                </a:cubicBezTo>
                <a:lnTo>
                  <a:pt x="12192001" y="403692"/>
                </a:lnTo>
                <a:lnTo>
                  <a:pt x="12192001" y="1975365"/>
                </a:lnTo>
                <a:lnTo>
                  <a:pt x="0" y="1975365"/>
                </a:lnTo>
                <a:lnTo>
                  <a:pt x="0" y="204727"/>
                </a:lnTo>
                <a:lnTo>
                  <a:pt x="60384" y="207862"/>
                </a:lnTo>
                <a:cubicBezTo>
                  <a:pt x="573648" y="261507"/>
                  <a:pt x="1026243" y="497713"/>
                  <a:pt x="1338550" y="843689"/>
                </a:cubicBezTo>
                <a:lnTo>
                  <a:pt x="1434547" y="961054"/>
                </a:lnTo>
                <a:lnTo>
                  <a:pt x="1439685" y="955887"/>
                </a:lnTo>
                <a:cubicBezTo>
                  <a:pt x="1791839" y="633932"/>
                  <a:pt x="2278336" y="434799"/>
                  <a:pt x="2815706" y="434799"/>
                </a:cubicBezTo>
                <a:cubicBezTo>
                  <a:pt x="3017220" y="434799"/>
                  <a:pt x="3211580" y="462802"/>
                  <a:pt x="3394383" y="514784"/>
                </a:cubicBezTo>
                <a:lnTo>
                  <a:pt x="3487865" y="546065"/>
                </a:lnTo>
                <a:lnTo>
                  <a:pt x="3589385" y="443944"/>
                </a:lnTo>
                <a:cubicBezTo>
                  <a:pt x="3889406" y="169652"/>
                  <a:pt x="4303879" y="0"/>
                  <a:pt x="4761693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0000"/>
                </a:schemeClr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3" name="任意多边形: 形状 14"/>
          <p:cNvSpPr/>
          <p:nvPr/>
        </p:nvSpPr>
        <p:spPr>
          <a:xfrm>
            <a:off x="0" y="4065588"/>
            <a:ext cx="9144000" cy="1077912"/>
          </a:xfrm>
          <a:custGeom>
            <a:avLst/>
            <a:gdLst>
              <a:gd name="connsiteX0" fmla="*/ 1825119 w 12192000"/>
              <a:gd name="connsiteY0" fmla="*/ 0 h 1445191"/>
              <a:gd name="connsiteX1" fmla="*/ 2676215 w 12192000"/>
              <a:gd name="connsiteY1" fmla="*/ 335498 h 1445191"/>
              <a:gd name="connsiteX2" fmla="*/ 2725007 w 12192000"/>
              <a:gd name="connsiteY2" fmla="*/ 402142 h 1445191"/>
              <a:gd name="connsiteX3" fmla="*/ 2887042 w 12192000"/>
              <a:gd name="connsiteY3" fmla="*/ 336937 h 1445191"/>
              <a:gd name="connsiteX4" fmla="*/ 3286558 w 12192000"/>
              <a:gd name="connsiteY4" fmla="*/ 277137 h 1445191"/>
              <a:gd name="connsiteX5" fmla="*/ 4137654 w 12192000"/>
              <a:gd name="connsiteY5" fmla="*/ 612635 h 1445191"/>
              <a:gd name="connsiteX6" fmla="*/ 4137762 w 12192000"/>
              <a:gd name="connsiteY6" fmla="*/ 612785 h 1445191"/>
              <a:gd name="connsiteX7" fmla="*/ 4173314 w 12192000"/>
              <a:gd name="connsiteY7" fmla="*/ 564223 h 1445191"/>
              <a:gd name="connsiteX8" fmla="*/ 5259074 w 12192000"/>
              <a:gd name="connsiteY8" fmla="*/ 136221 h 1445191"/>
              <a:gd name="connsiteX9" fmla="*/ 5883199 w 12192000"/>
              <a:gd name="connsiteY9" fmla="*/ 253387 h 1445191"/>
              <a:gd name="connsiteX10" fmla="*/ 5937700 w 12192000"/>
              <a:gd name="connsiteY10" fmla="*/ 277935 h 1445191"/>
              <a:gd name="connsiteX11" fmla="*/ 5998970 w 12192000"/>
              <a:gd name="connsiteY11" fmla="*/ 222879 h 1445191"/>
              <a:gd name="connsiteX12" fmla="*/ 6724734 w 12192000"/>
              <a:gd name="connsiteY12" fmla="*/ 0 h 1445191"/>
              <a:gd name="connsiteX13" fmla="*/ 7450498 w 12192000"/>
              <a:gd name="connsiteY13" fmla="*/ 222879 h 1445191"/>
              <a:gd name="connsiteX14" fmla="*/ 7504128 w 12192000"/>
              <a:gd name="connsiteY14" fmla="*/ 271069 h 1445191"/>
              <a:gd name="connsiteX15" fmla="*/ 7515578 w 12192000"/>
              <a:gd name="connsiteY15" fmla="*/ 265911 h 1445191"/>
              <a:gd name="connsiteX16" fmla="*/ 8139707 w 12192000"/>
              <a:gd name="connsiteY16" fmla="*/ 148745 h 1445191"/>
              <a:gd name="connsiteX17" fmla="*/ 9129790 w 12192000"/>
              <a:gd name="connsiteY17" fmla="*/ 484217 h 1445191"/>
              <a:gd name="connsiteX18" fmla="*/ 9258974 w 12192000"/>
              <a:gd name="connsiteY18" fmla="*/ 615575 h 1445191"/>
              <a:gd name="connsiteX19" fmla="*/ 9261126 w 12192000"/>
              <a:gd name="connsiteY19" fmla="*/ 612634 h 1445191"/>
              <a:gd name="connsiteX20" fmla="*/ 10112222 w 12192000"/>
              <a:gd name="connsiteY20" fmla="*/ 277136 h 1445191"/>
              <a:gd name="connsiteX21" fmla="*/ 10686084 w 12192000"/>
              <a:gd name="connsiteY21" fmla="*/ 407095 h 1445191"/>
              <a:gd name="connsiteX22" fmla="*/ 10698420 w 12192000"/>
              <a:gd name="connsiteY22" fmla="*/ 414641 h 1445191"/>
              <a:gd name="connsiteX23" fmla="*/ 10756361 w 12192000"/>
              <a:gd name="connsiteY23" fmla="*/ 335498 h 1445191"/>
              <a:gd name="connsiteX24" fmla="*/ 11607457 w 12192000"/>
              <a:gd name="connsiteY24" fmla="*/ 0 h 1445191"/>
              <a:gd name="connsiteX25" fmla="*/ 12096693 w 12192000"/>
              <a:gd name="connsiteY25" fmla="*/ 91844 h 1445191"/>
              <a:gd name="connsiteX26" fmla="*/ 12192000 w 12192000"/>
              <a:gd name="connsiteY26" fmla="*/ 135942 h 1445191"/>
              <a:gd name="connsiteX27" fmla="*/ 12192000 w 12192000"/>
              <a:gd name="connsiteY27" fmla="*/ 1445191 h 1445191"/>
              <a:gd name="connsiteX28" fmla="*/ 0 w 12192000"/>
              <a:gd name="connsiteY28" fmla="*/ 1445191 h 1445191"/>
              <a:gd name="connsiteX29" fmla="*/ 0 w 12192000"/>
              <a:gd name="connsiteY29" fmla="*/ 326970 h 1445191"/>
              <a:gd name="connsiteX30" fmla="*/ 2069 w 12192000"/>
              <a:gd name="connsiteY30" fmla="*/ 326409 h 1445191"/>
              <a:gd name="connsiteX31" fmla="*/ 329894 w 12192000"/>
              <a:gd name="connsiteY31" fmla="*/ 289663 h 1445191"/>
              <a:gd name="connsiteX32" fmla="*/ 878628 w 12192000"/>
              <a:gd name="connsiteY32" fmla="*/ 397949 h 1445191"/>
              <a:gd name="connsiteX33" fmla="*/ 914726 w 12192000"/>
              <a:gd name="connsiteY33" fmla="*/ 416495 h 1445191"/>
              <a:gd name="connsiteX34" fmla="*/ 974025 w 12192000"/>
              <a:gd name="connsiteY34" fmla="*/ 335498 h 1445191"/>
              <a:gd name="connsiteX35" fmla="*/ 1825119 w 12192000"/>
              <a:gd name="connsiteY35" fmla="*/ 0 h 1445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2192000" h="1445191">
                <a:moveTo>
                  <a:pt x="1825119" y="0"/>
                </a:moveTo>
                <a:cubicBezTo>
                  <a:pt x="2179406" y="0"/>
                  <a:pt x="2491766" y="133083"/>
                  <a:pt x="2676215" y="335498"/>
                </a:cubicBezTo>
                <a:lnTo>
                  <a:pt x="2725007" y="402142"/>
                </a:lnTo>
                <a:lnTo>
                  <a:pt x="2887042" y="336937"/>
                </a:lnTo>
                <a:cubicBezTo>
                  <a:pt x="3009837" y="298430"/>
                  <a:pt x="3144843" y="277137"/>
                  <a:pt x="3286558" y="277137"/>
                </a:cubicBezTo>
                <a:cubicBezTo>
                  <a:pt x="3640842" y="277137"/>
                  <a:pt x="3953203" y="410220"/>
                  <a:pt x="4137654" y="612635"/>
                </a:cubicBezTo>
                <a:lnTo>
                  <a:pt x="4137762" y="612785"/>
                </a:lnTo>
                <a:lnTo>
                  <a:pt x="4173314" y="564223"/>
                </a:lnTo>
                <a:cubicBezTo>
                  <a:pt x="4408621" y="305997"/>
                  <a:pt x="4807103" y="136221"/>
                  <a:pt x="5259074" y="136221"/>
                </a:cubicBezTo>
                <a:cubicBezTo>
                  <a:pt x="5485056" y="136221"/>
                  <a:pt x="5697670" y="178665"/>
                  <a:pt x="5883199" y="253387"/>
                </a:cubicBezTo>
                <a:lnTo>
                  <a:pt x="5937700" y="277935"/>
                </a:lnTo>
                <a:lnTo>
                  <a:pt x="5998970" y="222879"/>
                </a:lnTo>
                <a:cubicBezTo>
                  <a:pt x="6184708" y="85173"/>
                  <a:pt x="6441306" y="0"/>
                  <a:pt x="6724734" y="0"/>
                </a:cubicBezTo>
                <a:cubicBezTo>
                  <a:pt x="7008162" y="0"/>
                  <a:pt x="7264760" y="85173"/>
                  <a:pt x="7450498" y="222879"/>
                </a:cubicBezTo>
                <a:lnTo>
                  <a:pt x="7504128" y="271069"/>
                </a:lnTo>
                <a:lnTo>
                  <a:pt x="7515578" y="265911"/>
                </a:lnTo>
                <a:cubicBezTo>
                  <a:pt x="7701109" y="191189"/>
                  <a:pt x="7913723" y="148745"/>
                  <a:pt x="8139707" y="148745"/>
                </a:cubicBezTo>
                <a:cubicBezTo>
                  <a:pt x="8535178" y="148745"/>
                  <a:pt x="8889702" y="278730"/>
                  <a:pt x="9129790" y="484217"/>
                </a:cubicBezTo>
                <a:lnTo>
                  <a:pt x="9258974" y="615575"/>
                </a:lnTo>
                <a:lnTo>
                  <a:pt x="9261126" y="612634"/>
                </a:lnTo>
                <a:cubicBezTo>
                  <a:pt x="9445576" y="410219"/>
                  <a:pt x="9757936" y="277136"/>
                  <a:pt x="10112222" y="277136"/>
                </a:cubicBezTo>
                <a:cubicBezTo>
                  <a:pt x="10324793" y="277136"/>
                  <a:pt x="10522273" y="325046"/>
                  <a:pt x="10686084" y="407095"/>
                </a:cubicBezTo>
                <a:lnTo>
                  <a:pt x="10698420" y="414641"/>
                </a:lnTo>
                <a:lnTo>
                  <a:pt x="10756361" y="335498"/>
                </a:lnTo>
                <a:cubicBezTo>
                  <a:pt x="10940811" y="133083"/>
                  <a:pt x="11253171" y="0"/>
                  <a:pt x="11607457" y="0"/>
                </a:cubicBezTo>
                <a:cubicBezTo>
                  <a:pt x="11784600" y="0"/>
                  <a:pt x="11951262" y="33271"/>
                  <a:pt x="12096693" y="91844"/>
                </a:cubicBezTo>
                <a:lnTo>
                  <a:pt x="12192000" y="135942"/>
                </a:lnTo>
                <a:lnTo>
                  <a:pt x="12192000" y="1445191"/>
                </a:lnTo>
                <a:lnTo>
                  <a:pt x="0" y="1445191"/>
                </a:lnTo>
                <a:lnTo>
                  <a:pt x="0" y="326970"/>
                </a:lnTo>
                <a:lnTo>
                  <a:pt x="2069" y="326409"/>
                </a:lnTo>
                <a:cubicBezTo>
                  <a:pt x="105629" y="302528"/>
                  <a:pt x="215735" y="289663"/>
                  <a:pt x="329894" y="289663"/>
                </a:cubicBezTo>
                <a:cubicBezTo>
                  <a:pt x="529672" y="289663"/>
                  <a:pt x="717038" y="329061"/>
                  <a:pt x="878628" y="397949"/>
                </a:cubicBezTo>
                <a:lnTo>
                  <a:pt x="914726" y="416495"/>
                </a:lnTo>
                <a:lnTo>
                  <a:pt x="974025" y="335498"/>
                </a:lnTo>
                <a:cubicBezTo>
                  <a:pt x="1158473" y="133083"/>
                  <a:pt x="1470835" y="0"/>
                  <a:pt x="1825119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51000"/>
                </a:schemeClr>
              </a:gs>
              <a:gs pos="100000">
                <a:schemeClr val="accent2">
                  <a:alpha val="3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4" name="任意多边形: 形状 15"/>
          <p:cNvSpPr/>
          <p:nvPr/>
        </p:nvSpPr>
        <p:spPr>
          <a:xfrm>
            <a:off x="0" y="4292600"/>
            <a:ext cx="9144000" cy="850900"/>
          </a:xfrm>
          <a:custGeom>
            <a:avLst/>
            <a:gdLst>
              <a:gd name="connsiteX0" fmla="*/ 4165443 w 12192000"/>
              <a:gd name="connsiteY0" fmla="*/ 0 h 1133339"/>
              <a:gd name="connsiteX1" fmla="*/ 4793789 w 12192000"/>
              <a:gd name="connsiteY1" fmla="*/ 268294 h 1133339"/>
              <a:gd name="connsiteX2" fmla="*/ 4822897 w 12192000"/>
              <a:gd name="connsiteY2" fmla="*/ 311359 h 1133339"/>
              <a:gd name="connsiteX3" fmla="*/ 4850903 w 12192000"/>
              <a:gd name="connsiteY3" fmla="*/ 309092 h 1133339"/>
              <a:gd name="connsiteX4" fmla="*/ 5389486 w 12192000"/>
              <a:gd name="connsiteY4" fmla="*/ 539058 h 1133339"/>
              <a:gd name="connsiteX5" fmla="*/ 5423004 w 12192000"/>
              <a:gd name="connsiteY5" fmla="*/ 588645 h 1133339"/>
              <a:gd name="connsiteX6" fmla="*/ 5512341 w 12192000"/>
              <a:gd name="connsiteY6" fmla="*/ 549703 h 1133339"/>
              <a:gd name="connsiteX7" fmla="*/ 5765161 w 12192000"/>
              <a:gd name="connsiteY7" fmla="*/ 508714 h 1133339"/>
              <a:gd name="connsiteX8" fmla="*/ 5820259 w 12192000"/>
              <a:gd name="connsiteY8" fmla="*/ 512618 h 1133339"/>
              <a:gd name="connsiteX9" fmla="*/ 5859170 w 12192000"/>
              <a:gd name="connsiteY9" fmla="*/ 474742 h 1133339"/>
              <a:gd name="connsiteX10" fmla="*/ 6318443 w 12192000"/>
              <a:gd name="connsiteY10" fmla="*/ 321971 h 1133339"/>
              <a:gd name="connsiteX11" fmla="*/ 6571261 w 12192000"/>
              <a:gd name="connsiteY11" fmla="*/ 362960 h 1133339"/>
              <a:gd name="connsiteX12" fmla="*/ 6669499 w 12192000"/>
              <a:gd name="connsiteY12" fmla="*/ 405780 h 1133339"/>
              <a:gd name="connsiteX13" fmla="*/ 6680980 w 12192000"/>
              <a:gd name="connsiteY13" fmla="*/ 398172 h 1133339"/>
              <a:gd name="connsiteX14" fmla="*/ 7044125 w 12192000"/>
              <a:gd name="connsiteY14" fmla="*/ 309092 h 1133339"/>
              <a:gd name="connsiteX15" fmla="*/ 7503396 w 12192000"/>
              <a:gd name="connsiteY15" fmla="*/ 461863 h 1133339"/>
              <a:gd name="connsiteX16" fmla="*/ 7549263 w 12192000"/>
              <a:gd name="connsiteY16" fmla="*/ 506507 h 1133339"/>
              <a:gd name="connsiteX17" fmla="*/ 7557270 w 12192000"/>
              <a:gd name="connsiteY17" fmla="*/ 501203 h 1133339"/>
              <a:gd name="connsiteX18" fmla="*/ 7920415 w 12192000"/>
              <a:gd name="connsiteY18" fmla="*/ 412123 h 1133339"/>
              <a:gd name="connsiteX19" fmla="*/ 8518883 w 12192000"/>
              <a:gd name="connsiteY19" fmla="*/ 730689 h 1133339"/>
              <a:gd name="connsiteX20" fmla="*/ 8523397 w 12192000"/>
              <a:gd name="connsiteY20" fmla="*/ 742369 h 1133339"/>
              <a:gd name="connsiteX21" fmla="*/ 8530242 w 12192000"/>
              <a:gd name="connsiteY21" fmla="*/ 732242 h 1133339"/>
              <a:gd name="connsiteX22" fmla="*/ 9068825 w 12192000"/>
              <a:gd name="connsiteY22" fmla="*/ 502276 h 1133339"/>
              <a:gd name="connsiteX23" fmla="*/ 9292147 w 12192000"/>
              <a:gd name="connsiteY23" fmla="*/ 533926 h 1133339"/>
              <a:gd name="connsiteX24" fmla="*/ 9381057 w 12192000"/>
              <a:gd name="connsiteY24" fmla="*/ 567236 h 1133339"/>
              <a:gd name="connsiteX25" fmla="*/ 9408408 w 12192000"/>
              <a:gd name="connsiteY25" fmla="*/ 526771 h 1133339"/>
              <a:gd name="connsiteX26" fmla="*/ 9788804 w 12192000"/>
              <a:gd name="connsiteY26" fmla="*/ 364348 h 1133339"/>
              <a:gd name="connsiteX27" fmla="*/ 10169201 w 12192000"/>
              <a:gd name="connsiteY27" fmla="*/ 526771 h 1133339"/>
              <a:gd name="connsiteX28" fmla="*/ 10193126 w 12192000"/>
              <a:gd name="connsiteY28" fmla="*/ 562169 h 1133339"/>
              <a:gd name="connsiteX29" fmla="*/ 10221725 w 12192000"/>
              <a:gd name="connsiteY29" fmla="*/ 549703 h 1133339"/>
              <a:gd name="connsiteX30" fmla="*/ 10474543 w 12192000"/>
              <a:gd name="connsiteY30" fmla="*/ 508714 h 1133339"/>
              <a:gd name="connsiteX31" fmla="*/ 11030020 w 12192000"/>
              <a:gd name="connsiteY31" fmla="*/ 759843 h 1133339"/>
              <a:gd name="connsiteX32" fmla="*/ 11042281 w 12192000"/>
              <a:gd name="connsiteY32" fmla="*/ 779672 h 1133339"/>
              <a:gd name="connsiteX33" fmla="*/ 11058727 w 12192000"/>
              <a:gd name="connsiteY33" fmla="*/ 737128 h 1133339"/>
              <a:gd name="connsiteX34" fmla="*/ 11657193 w 12192000"/>
              <a:gd name="connsiteY34" fmla="*/ 418562 h 1133339"/>
              <a:gd name="connsiteX35" fmla="*/ 11910011 w 12192000"/>
              <a:gd name="connsiteY35" fmla="*/ 459551 h 1133339"/>
              <a:gd name="connsiteX36" fmla="*/ 12013158 w 12192000"/>
              <a:gd name="connsiteY36" fmla="*/ 504512 h 1133339"/>
              <a:gd name="connsiteX37" fmla="*/ 12070208 w 12192000"/>
              <a:gd name="connsiteY37" fmla="*/ 448985 h 1133339"/>
              <a:gd name="connsiteX38" fmla="*/ 12166333 w 12192000"/>
              <a:gd name="connsiteY38" fmla="*/ 385294 h 1133339"/>
              <a:gd name="connsiteX39" fmla="*/ 12192000 w 12192000"/>
              <a:gd name="connsiteY39" fmla="*/ 374106 h 1133339"/>
              <a:gd name="connsiteX40" fmla="*/ 12192000 w 12192000"/>
              <a:gd name="connsiteY40" fmla="*/ 1133339 h 1133339"/>
              <a:gd name="connsiteX41" fmla="*/ 0 w 12192000"/>
              <a:gd name="connsiteY41" fmla="*/ 1133339 h 1133339"/>
              <a:gd name="connsiteX42" fmla="*/ 0 w 12192000"/>
              <a:gd name="connsiteY42" fmla="*/ 486996 h 1133339"/>
              <a:gd name="connsiteX43" fmla="*/ 71 w 12192000"/>
              <a:gd name="connsiteY43" fmla="*/ 486956 h 1133339"/>
              <a:gd name="connsiteX44" fmla="*/ 336420 w 12192000"/>
              <a:gd name="connsiteY44" fmla="*/ 418562 h 1133339"/>
              <a:gd name="connsiteX45" fmla="*/ 611086 w 12192000"/>
              <a:gd name="connsiteY45" fmla="*/ 463094 h 1133339"/>
              <a:gd name="connsiteX46" fmla="*/ 684818 w 12192000"/>
              <a:gd name="connsiteY46" fmla="*/ 495232 h 1133339"/>
              <a:gd name="connsiteX47" fmla="*/ 719102 w 12192000"/>
              <a:gd name="connsiteY47" fmla="*/ 461863 h 1133339"/>
              <a:gd name="connsiteX48" fmla="*/ 1178373 w 12192000"/>
              <a:gd name="connsiteY48" fmla="*/ 309092 h 1133339"/>
              <a:gd name="connsiteX49" fmla="*/ 1431191 w 12192000"/>
              <a:gd name="connsiteY49" fmla="*/ 350081 h 1133339"/>
              <a:gd name="connsiteX50" fmla="*/ 1535098 w 12192000"/>
              <a:gd name="connsiteY50" fmla="*/ 395372 h 1133339"/>
              <a:gd name="connsiteX51" fmla="*/ 1601328 w 12192000"/>
              <a:gd name="connsiteY51" fmla="*/ 366503 h 1133339"/>
              <a:gd name="connsiteX52" fmla="*/ 1875994 w 12192000"/>
              <a:gd name="connsiteY52" fmla="*/ 321971 h 1133339"/>
              <a:gd name="connsiteX53" fmla="*/ 2526182 w 12192000"/>
              <a:gd name="connsiteY53" fmla="*/ 668067 h 1133339"/>
              <a:gd name="connsiteX54" fmla="*/ 2552597 w 12192000"/>
              <a:gd name="connsiteY54" fmla="*/ 736404 h 1133339"/>
              <a:gd name="connsiteX55" fmla="*/ 2571015 w 12192000"/>
              <a:gd name="connsiteY55" fmla="*/ 731813 h 1133339"/>
              <a:gd name="connsiteX56" fmla="*/ 2701915 w 12192000"/>
              <a:gd name="connsiteY56" fmla="*/ 721216 h 1133339"/>
              <a:gd name="connsiteX57" fmla="*/ 2724369 w 12192000"/>
              <a:gd name="connsiteY57" fmla="*/ 722353 h 1133339"/>
              <a:gd name="connsiteX58" fmla="*/ 2760974 w 12192000"/>
              <a:gd name="connsiteY58" fmla="*/ 627658 h 1133339"/>
              <a:gd name="connsiteX59" fmla="*/ 3359439 w 12192000"/>
              <a:gd name="connsiteY59" fmla="*/ 309092 h 1133339"/>
              <a:gd name="connsiteX60" fmla="*/ 3490338 w 12192000"/>
              <a:gd name="connsiteY60" fmla="*/ 319689 h 1133339"/>
              <a:gd name="connsiteX61" fmla="*/ 3500624 w 12192000"/>
              <a:gd name="connsiteY61" fmla="*/ 322253 h 1133339"/>
              <a:gd name="connsiteX62" fmla="*/ 3537095 w 12192000"/>
              <a:gd name="connsiteY62" fmla="*/ 268294 h 1133339"/>
              <a:gd name="connsiteX63" fmla="*/ 4165443 w 12192000"/>
              <a:gd name="connsiteY63" fmla="*/ 0 h 1133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2192000" h="1133339">
                <a:moveTo>
                  <a:pt x="4165443" y="0"/>
                </a:moveTo>
                <a:cubicBezTo>
                  <a:pt x="4427005" y="0"/>
                  <a:pt x="4657616" y="106424"/>
                  <a:pt x="4793789" y="268294"/>
                </a:cubicBezTo>
                <a:lnTo>
                  <a:pt x="4822897" y="311359"/>
                </a:lnTo>
                <a:lnTo>
                  <a:pt x="4850903" y="309092"/>
                </a:lnTo>
                <a:cubicBezTo>
                  <a:pt x="5075099" y="309092"/>
                  <a:pt x="5272766" y="400313"/>
                  <a:pt x="5389486" y="539058"/>
                </a:cubicBezTo>
                <a:lnTo>
                  <a:pt x="5423004" y="588645"/>
                </a:lnTo>
                <a:lnTo>
                  <a:pt x="5512341" y="549703"/>
                </a:lnTo>
                <a:cubicBezTo>
                  <a:pt x="5590047" y="523309"/>
                  <a:pt x="5675481" y="508714"/>
                  <a:pt x="5765161" y="508714"/>
                </a:cubicBezTo>
                <a:lnTo>
                  <a:pt x="5820259" y="512618"/>
                </a:lnTo>
                <a:lnTo>
                  <a:pt x="5859170" y="474742"/>
                </a:lnTo>
                <a:cubicBezTo>
                  <a:pt x="5976709" y="380352"/>
                  <a:pt x="6139086" y="321971"/>
                  <a:pt x="6318443" y="321971"/>
                </a:cubicBezTo>
                <a:cubicBezTo>
                  <a:pt x="6408121" y="321971"/>
                  <a:pt x="6493555" y="336566"/>
                  <a:pt x="6571261" y="362960"/>
                </a:cubicBezTo>
                <a:lnTo>
                  <a:pt x="6669499" y="405780"/>
                </a:lnTo>
                <a:lnTo>
                  <a:pt x="6680980" y="398172"/>
                </a:lnTo>
                <a:cubicBezTo>
                  <a:pt x="6784641" y="341931"/>
                  <a:pt x="6909609" y="309092"/>
                  <a:pt x="7044125" y="309092"/>
                </a:cubicBezTo>
                <a:cubicBezTo>
                  <a:pt x="7223481" y="309092"/>
                  <a:pt x="7385858" y="367473"/>
                  <a:pt x="7503396" y="461863"/>
                </a:cubicBezTo>
                <a:lnTo>
                  <a:pt x="7549263" y="506507"/>
                </a:lnTo>
                <a:lnTo>
                  <a:pt x="7557270" y="501203"/>
                </a:lnTo>
                <a:cubicBezTo>
                  <a:pt x="7660931" y="444962"/>
                  <a:pt x="7785899" y="412123"/>
                  <a:pt x="7920415" y="412123"/>
                </a:cubicBezTo>
                <a:cubicBezTo>
                  <a:pt x="8189451" y="412123"/>
                  <a:pt x="8420281" y="543481"/>
                  <a:pt x="8518883" y="730689"/>
                </a:cubicBezTo>
                <a:lnTo>
                  <a:pt x="8523397" y="742369"/>
                </a:lnTo>
                <a:lnTo>
                  <a:pt x="8530242" y="732242"/>
                </a:lnTo>
                <a:cubicBezTo>
                  <a:pt x="8646964" y="593497"/>
                  <a:pt x="8844630" y="502276"/>
                  <a:pt x="9068825" y="502276"/>
                </a:cubicBezTo>
                <a:cubicBezTo>
                  <a:pt x="9147294" y="502276"/>
                  <a:pt x="9222512" y="513450"/>
                  <a:pt x="9292147" y="533926"/>
                </a:cubicBezTo>
                <a:lnTo>
                  <a:pt x="9381057" y="567236"/>
                </a:lnTo>
                <a:lnTo>
                  <a:pt x="9408408" y="526771"/>
                </a:lnTo>
                <a:cubicBezTo>
                  <a:pt x="9490847" y="428776"/>
                  <a:pt x="9630456" y="364348"/>
                  <a:pt x="9788804" y="364348"/>
                </a:cubicBezTo>
                <a:cubicBezTo>
                  <a:pt x="9947151" y="364348"/>
                  <a:pt x="10086761" y="428776"/>
                  <a:pt x="10169201" y="526771"/>
                </a:cubicBezTo>
                <a:lnTo>
                  <a:pt x="10193126" y="562169"/>
                </a:lnTo>
                <a:lnTo>
                  <a:pt x="10221725" y="549703"/>
                </a:lnTo>
                <a:cubicBezTo>
                  <a:pt x="10299432" y="523309"/>
                  <a:pt x="10384865" y="508714"/>
                  <a:pt x="10474543" y="508714"/>
                </a:cubicBezTo>
                <a:cubicBezTo>
                  <a:pt x="10709949" y="508714"/>
                  <a:pt x="10916105" y="609285"/>
                  <a:pt x="11030020" y="759843"/>
                </a:cubicBezTo>
                <a:lnTo>
                  <a:pt x="11042281" y="779672"/>
                </a:lnTo>
                <a:lnTo>
                  <a:pt x="11058727" y="737128"/>
                </a:lnTo>
                <a:cubicBezTo>
                  <a:pt x="11157327" y="549920"/>
                  <a:pt x="11388158" y="418562"/>
                  <a:pt x="11657193" y="418562"/>
                </a:cubicBezTo>
                <a:cubicBezTo>
                  <a:pt x="11746871" y="418562"/>
                  <a:pt x="11832305" y="433157"/>
                  <a:pt x="11910011" y="459551"/>
                </a:cubicBezTo>
                <a:lnTo>
                  <a:pt x="12013158" y="504512"/>
                </a:lnTo>
                <a:lnTo>
                  <a:pt x="12070208" y="448985"/>
                </a:lnTo>
                <a:cubicBezTo>
                  <a:pt x="12099592" y="425388"/>
                  <a:pt x="12131779" y="404041"/>
                  <a:pt x="12166333" y="385294"/>
                </a:cubicBezTo>
                <a:lnTo>
                  <a:pt x="12192000" y="374106"/>
                </a:lnTo>
                <a:lnTo>
                  <a:pt x="12192000" y="1133339"/>
                </a:lnTo>
                <a:lnTo>
                  <a:pt x="0" y="1133339"/>
                </a:lnTo>
                <a:lnTo>
                  <a:pt x="0" y="486996"/>
                </a:lnTo>
                <a:lnTo>
                  <a:pt x="71" y="486956"/>
                </a:lnTo>
                <a:cubicBezTo>
                  <a:pt x="100055" y="443338"/>
                  <a:pt x="214635" y="418562"/>
                  <a:pt x="336420" y="418562"/>
                </a:cubicBezTo>
                <a:cubicBezTo>
                  <a:pt x="433848" y="418562"/>
                  <a:pt x="526664" y="434418"/>
                  <a:pt x="611086" y="463094"/>
                </a:cubicBezTo>
                <a:lnTo>
                  <a:pt x="684818" y="495232"/>
                </a:lnTo>
                <a:lnTo>
                  <a:pt x="719102" y="461863"/>
                </a:lnTo>
                <a:cubicBezTo>
                  <a:pt x="836640" y="367473"/>
                  <a:pt x="999017" y="309092"/>
                  <a:pt x="1178373" y="309092"/>
                </a:cubicBezTo>
                <a:cubicBezTo>
                  <a:pt x="1268052" y="309092"/>
                  <a:pt x="1353485" y="323687"/>
                  <a:pt x="1431191" y="350081"/>
                </a:cubicBezTo>
                <a:lnTo>
                  <a:pt x="1535098" y="395372"/>
                </a:lnTo>
                <a:lnTo>
                  <a:pt x="1601328" y="366503"/>
                </a:lnTo>
                <a:cubicBezTo>
                  <a:pt x="1685751" y="337827"/>
                  <a:pt x="1778567" y="321971"/>
                  <a:pt x="1875994" y="321971"/>
                </a:cubicBezTo>
                <a:cubicBezTo>
                  <a:pt x="2168280" y="321971"/>
                  <a:pt x="2419060" y="464681"/>
                  <a:pt x="2526182" y="668067"/>
                </a:cubicBezTo>
                <a:lnTo>
                  <a:pt x="2552597" y="736404"/>
                </a:lnTo>
                <a:lnTo>
                  <a:pt x="2571015" y="731813"/>
                </a:lnTo>
                <a:cubicBezTo>
                  <a:pt x="2613296" y="724865"/>
                  <a:pt x="2657074" y="721216"/>
                  <a:pt x="2701915" y="721216"/>
                </a:cubicBezTo>
                <a:lnTo>
                  <a:pt x="2724369" y="722353"/>
                </a:lnTo>
                <a:lnTo>
                  <a:pt x="2760974" y="627658"/>
                </a:lnTo>
                <a:cubicBezTo>
                  <a:pt x="2859573" y="440450"/>
                  <a:pt x="3090405" y="309092"/>
                  <a:pt x="3359439" y="309092"/>
                </a:cubicBezTo>
                <a:cubicBezTo>
                  <a:pt x="3404279" y="309092"/>
                  <a:pt x="3448056" y="312741"/>
                  <a:pt x="3490338" y="319689"/>
                </a:cubicBezTo>
                <a:lnTo>
                  <a:pt x="3500624" y="322253"/>
                </a:lnTo>
                <a:lnTo>
                  <a:pt x="3537095" y="268294"/>
                </a:lnTo>
                <a:cubicBezTo>
                  <a:pt x="3673270" y="106424"/>
                  <a:pt x="3903880" y="0"/>
                  <a:pt x="4165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15" name="任意多边形 14"/>
          <p:cNvSpPr/>
          <p:nvPr/>
        </p:nvSpPr>
        <p:spPr>
          <a:xfrm rot="20700000" flipH="1">
            <a:off x="4124325" y="1266825"/>
            <a:ext cx="895350" cy="463550"/>
          </a:xfrm>
          <a:custGeom>
            <a:avLst/>
            <a:gdLst>
              <a:gd name="connsiteX0" fmla="*/ 811844 w 815110"/>
              <a:gd name="connsiteY0" fmla="*/ 0 h 753851"/>
              <a:gd name="connsiteX1" fmla="*/ 811221 w 815110"/>
              <a:gd name="connsiteY1" fmla="*/ 3357 h 753851"/>
              <a:gd name="connsiteX2" fmla="*/ 815110 w 815110"/>
              <a:gd name="connsiteY2" fmla="*/ 1718 h 753851"/>
              <a:gd name="connsiteX3" fmla="*/ 810512 w 815110"/>
              <a:gd name="connsiteY3" fmla="*/ 7176 h 753851"/>
              <a:gd name="connsiteX4" fmla="*/ 674407 w 815110"/>
              <a:gd name="connsiteY4" fmla="*/ 740510 h 753851"/>
              <a:gd name="connsiteX5" fmla="*/ 421276 w 815110"/>
              <a:gd name="connsiteY5" fmla="*/ 621270 h 753851"/>
              <a:gd name="connsiteX6" fmla="*/ 293771 w 815110"/>
              <a:gd name="connsiteY6" fmla="*/ 753851 h 753851"/>
              <a:gd name="connsiteX7" fmla="*/ 336279 w 815110"/>
              <a:gd name="connsiteY7" fmla="*/ 581231 h 753851"/>
              <a:gd name="connsiteX8" fmla="*/ 335005 w 815110"/>
              <a:gd name="connsiteY8" fmla="*/ 580631 h 753851"/>
              <a:gd name="connsiteX9" fmla="*/ 337035 w 815110"/>
              <a:gd name="connsiteY9" fmla="*/ 578159 h 753851"/>
              <a:gd name="connsiteX10" fmla="*/ 337278 w 815110"/>
              <a:gd name="connsiteY10" fmla="*/ 577173 h 753851"/>
              <a:gd name="connsiteX11" fmla="*/ 337691 w 815110"/>
              <a:gd name="connsiteY11" fmla="*/ 577360 h 753851"/>
              <a:gd name="connsiteX12" fmla="*/ 628627 w 815110"/>
              <a:gd name="connsiteY12" fmla="*/ 223097 h 753851"/>
              <a:gd name="connsiteX13" fmla="*/ 609342 w 815110"/>
              <a:gd name="connsiteY13" fmla="*/ 245991 h 753851"/>
              <a:gd name="connsiteX14" fmla="*/ 266398 w 815110"/>
              <a:gd name="connsiteY14" fmla="*/ 517542 h 753851"/>
              <a:gd name="connsiteX15" fmla="*/ 0 w 815110"/>
              <a:gd name="connsiteY15" fmla="*/ 345175 h 753851"/>
              <a:gd name="connsiteX16" fmla="*/ 807958 w 815110"/>
              <a:gd name="connsiteY16" fmla="*/ 4731 h 753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15110" h="753851">
                <a:moveTo>
                  <a:pt x="811844" y="0"/>
                </a:moveTo>
                <a:lnTo>
                  <a:pt x="811221" y="3357"/>
                </a:lnTo>
                <a:lnTo>
                  <a:pt x="815110" y="1718"/>
                </a:lnTo>
                <a:lnTo>
                  <a:pt x="810512" y="7176"/>
                </a:lnTo>
                <a:lnTo>
                  <a:pt x="674407" y="740510"/>
                </a:lnTo>
                <a:lnTo>
                  <a:pt x="421276" y="621270"/>
                </a:lnTo>
                <a:lnTo>
                  <a:pt x="293771" y="753851"/>
                </a:lnTo>
                <a:lnTo>
                  <a:pt x="336279" y="581231"/>
                </a:lnTo>
                <a:lnTo>
                  <a:pt x="335005" y="580631"/>
                </a:lnTo>
                <a:lnTo>
                  <a:pt x="337035" y="578159"/>
                </a:lnTo>
                <a:lnTo>
                  <a:pt x="337278" y="577173"/>
                </a:lnTo>
                <a:lnTo>
                  <a:pt x="337691" y="577360"/>
                </a:lnTo>
                <a:lnTo>
                  <a:pt x="628627" y="223097"/>
                </a:lnTo>
                <a:lnTo>
                  <a:pt x="609342" y="245991"/>
                </a:lnTo>
                <a:lnTo>
                  <a:pt x="266398" y="517542"/>
                </a:lnTo>
                <a:lnTo>
                  <a:pt x="0" y="345175"/>
                </a:lnTo>
                <a:lnTo>
                  <a:pt x="807958" y="4731"/>
                </a:lnTo>
                <a:close/>
              </a:path>
            </a:pathLst>
          </a:custGeom>
          <a:gradFill flip="none" rotWithShape="1">
            <a:gsLst>
              <a:gs pos="100000">
                <a:schemeClr val="accent2">
                  <a:alpha val="50000"/>
                </a:schemeClr>
              </a:gs>
              <a:gs pos="0">
                <a:schemeClr val="accent2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686050" y="1943670"/>
            <a:ext cx="3771900" cy="73404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8" name="内容占位符 17"/>
          <p:cNvSpPr>
            <a:spLocks noGrp="1"/>
          </p:cNvSpPr>
          <p:nvPr>
            <p:ph sz="quarter" idx="13"/>
          </p:nvPr>
        </p:nvSpPr>
        <p:spPr>
          <a:xfrm>
            <a:off x="2686050" y="2708196"/>
            <a:ext cx="3771900" cy="346249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16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8411A-6110-4DA3-9FFF-AD35EE346EE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255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2F1D0-F1E0-4066-B39E-A42D79D8945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290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533400"/>
            <a:ext cx="3196800" cy="1200150"/>
          </a:xfrm>
        </p:spPr>
        <p:txBody>
          <a:bodyPr anchor="t">
            <a:normAutofit/>
          </a:bodyPr>
          <a:lstStyle>
            <a:lvl1pPr algn="l">
              <a:defRPr sz="32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4014391" y="550069"/>
            <a:ext cx="4627800" cy="40527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1" smtClean="0"/>
              <a:t>单击图标添加图片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733550"/>
            <a:ext cx="3196800" cy="28586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9997F-356E-424D-8064-CED52A899DC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3965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8364" y="273844"/>
            <a:ext cx="1146987" cy="4358879"/>
          </a:xfrm>
        </p:spPr>
        <p:txBody>
          <a:bodyPr vert="eaVert">
            <a:normAutofit/>
          </a:bodyPr>
          <a:lstStyle>
            <a:lvl1pPr>
              <a:defRPr sz="27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6659969" cy="4358879"/>
          </a:xfrm>
        </p:spPr>
        <p:txBody>
          <a:bodyPr vert="eaVer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FDA8C-0EA6-4E31-9C2C-039546CF251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538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1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ags" Target="../tags/tag8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ags" Target="../tags/tag7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ags" Target="../tags/tag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ags" Target="../tags/tag1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ags" Target="../tags/tag1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ags" Target="../tags/tag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组合 14"/>
          <p:cNvGrpSpPr>
            <a:grpSpLocks/>
          </p:cNvGrpSpPr>
          <p:nvPr/>
        </p:nvGrpSpPr>
        <p:grpSpPr bwMode="auto">
          <a:xfrm>
            <a:off x="581025" y="688975"/>
            <a:ext cx="1031875" cy="201613"/>
            <a:chOff x="580813" y="919766"/>
            <a:chExt cx="1032708" cy="267237"/>
          </a:xfrm>
        </p:grpSpPr>
        <p:sp>
          <p:nvSpPr>
            <p:cNvPr id="12" name="椭圆 11"/>
            <p:cNvSpPr/>
            <p:nvPr/>
          </p:nvSpPr>
          <p:spPr>
            <a:xfrm flipH="1">
              <a:off x="580813" y="919766"/>
              <a:ext cx="266915" cy="26723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3" name="椭圆 12"/>
            <p:cNvSpPr/>
            <p:nvPr/>
          </p:nvSpPr>
          <p:spPr>
            <a:xfrm flipH="1">
              <a:off x="1101933" y="953434"/>
              <a:ext cx="200186" cy="1999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4" name="椭圆 13"/>
            <p:cNvSpPr/>
            <p:nvPr/>
          </p:nvSpPr>
          <p:spPr>
            <a:xfrm flipH="1">
              <a:off x="1480063" y="987101"/>
              <a:ext cx="133458" cy="13256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1027" name="组合 15"/>
          <p:cNvGrpSpPr>
            <a:grpSpLocks/>
          </p:cNvGrpSpPr>
          <p:nvPr/>
        </p:nvGrpSpPr>
        <p:grpSpPr bwMode="auto">
          <a:xfrm flipH="1">
            <a:off x="7562850" y="688975"/>
            <a:ext cx="1031875" cy="201613"/>
            <a:chOff x="580813" y="919766"/>
            <a:chExt cx="1032708" cy="267237"/>
          </a:xfrm>
        </p:grpSpPr>
        <p:sp>
          <p:nvSpPr>
            <p:cNvPr id="17" name="椭圆 16"/>
            <p:cNvSpPr/>
            <p:nvPr/>
          </p:nvSpPr>
          <p:spPr>
            <a:xfrm flipH="1">
              <a:off x="580813" y="919766"/>
              <a:ext cx="266915" cy="26723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8" name="椭圆 17"/>
            <p:cNvSpPr/>
            <p:nvPr/>
          </p:nvSpPr>
          <p:spPr>
            <a:xfrm flipH="1">
              <a:off x="1101933" y="953434"/>
              <a:ext cx="200186" cy="1999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9" name="椭圆 18"/>
            <p:cNvSpPr/>
            <p:nvPr/>
          </p:nvSpPr>
          <p:spPr>
            <a:xfrm flipH="1">
              <a:off x="1480063" y="987101"/>
              <a:ext cx="133458" cy="13256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1028" name="标题占位符 1"/>
          <p:cNvSpPr>
            <a:spLocks noGrp="1" noChangeArrowheads="1"/>
          </p:cNvSpPr>
          <p:nvPr>
            <p:ph type="title" idx="4294967295"/>
            <p:custDataLst>
              <p:tags r:id="rId12"/>
            </p:custDataLst>
          </p:nvPr>
        </p:nvSpPr>
        <p:spPr bwMode="auto">
          <a:xfrm>
            <a:off x="1663700" y="274638"/>
            <a:ext cx="58166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9" name="文本占位符 2"/>
          <p:cNvSpPr>
            <a:spLocks noGrp="1" noChangeArrowheads="1"/>
          </p:cNvSpPr>
          <p:nvPr>
            <p:ph type="body" idx="4294967295"/>
            <p:custDataLst>
              <p:tags r:id="rId13"/>
            </p:custDataLst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lnSpc>
                <a:spcPct val="120000"/>
              </a:lnSpc>
              <a:buFont typeface="Arial" panose="020B0604020202020204" pitchFamily="34" charset="0"/>
              <a:buNone/>
              <a:defRPr sz="1200" noProof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120000"/>
              </a:lnSpc>
              <a:buFont typeface="Arial" panose="020B0604020202020204" pitchFamily="34" charset="0"/>
              <a:buNone/>
              <a:defRPr sz="1200" noProof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20000"/>
              </a:lnSpc>
              <a:buFont typeface="Arial" pitchFamily="34" charset="0"/>
              <a:buNone/>
              <a:defRPr sz="1200">
                <a:solidFill>
                  <a:srgbClr val="7F7F7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9A8350C-A2DF-48D8-B430-5F12D5748E6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20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0" r:id="rId1"/>
    <p:sldLayoutId id="2147484099" r:id="rId2"/>
    <p:sldLayoutId id="2147484131" r:id="rId3"/>
    <p:sldLayoutId id="2147484100" r:id="rId4"/>
    <p:sldLayoutId id="2147484101" r:id="rId5"/>
    <p:sldLayoutId id="2147484132" r:id="rId6"/>
    <p:sldLayoutId id="2147484102" r:id="rId7"/>
    <p:sldLayoutId id="2147484103" r:id="rId8"/>
    <p:sldLayoutId id="2147484104" r:id="rId9"/>
    <p:sldLayoutId id="2147484105" r:id="rId10"/>
  </p:sldLayoutIdLst>
  <p:txStyles>
    <p:titleStyle>
      <a:lvl1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171450" indent="-171450" algn="l" defTabSz="685800" rtl="0" eaLnBrk="0" fontAlgn="base" hangingPunct="0">
        <a:lnSpc>
          <a:spcPct val="12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组合 14"/>
          <p:cNvGrpSpPr>
            <a:grpSpLocks/>
          </p:cNvGrpSpPr>
          <p:nvPr/>
        </p:nvGrpSpPr>
        <p:grpSpPr bwMode="auto">
          <a:xfrm>
            <a:off x="581025" y="688975"/>
            <a:ext cx="1031875" cy="201613"/>
            <a:chOff x="580813" y="919766"/>
            <a:chExt cx="1032708" cy="267237"/>
          </a:xfrm>
        </p:grpSpPr>
        <p:sp>
          <p:nvSpPr>
            <p:cNvPr id="12" name="椭圆 11"/>
            <p:cNvSpPr/>
            <p:nvPr/>
          </p:nvSpPr>
          <p:spPr>
            <a:xfrm flipH="1">
              <a:off x="580813" y="919766"/>
              <a:ext cx="266915" cy="26723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3" name="椭圆 12"/>
            <p:cNvSpPr/>
            <p:nvPr/>
          </p:nvSpPr>
          <p:spPr>
            <a:xfrm flipH="1">
              <a:off x="1101933" y="953434"/>
              <a:ext cx="200186" cy="1999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4" name="椭圆 13"/>
            <p:cNvSpPr/>
            <p:nvPr/>
          </p:nvSpPr>
          <p:spPr>
            <a:xfrm flipH="1">
              <a:off x="1480063" y="987101"/>
              <a:ext cx="133458" cy="13256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2051" name="组合 15"/>
          <p:cNvGrpSpPr>
            <a:grpSpLocks/>
          </p:cNvGrpSpPr>
          <p:nvPr/>
        </p:nvGrpSpPr>
        <p:grpSpPr bwMode="auto">
          <a:xfrm flipH="1">
            <a:off x="7562850" y="688975"/>
            <a:ext cx="1031875" cy="201613"/>
            <a:chOff x="580813" y="919766"/>
            <a:chExt cx="1032708" cy="267237"/>
          </a:xfrm>
        </p:grpSpPr>
        <p:sp>
          <p:nvSpPr>
            <p:cNvPr id="17" name="椭圆 16"/>
            <p:cNvSpPr/>
            <p:nvPr/>
          </p:nvSpPr>
          <p:spPr>
            <a:xfrm flipH="1">
              <a:off x="580813" y="919766"/>
              <a:ext cx="266915" cy="26723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8" name="椭圆 17"/>
            <p:cNvSpPr/>
            <p:nvPr/>
          </p:nvSpPr>
          <p:spPr>
            <a:xfrm flipH="1">
              <a:off x="1101933" y="953434"/>
              <a:ext cx="200186" cy="1999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9" name="椭圆 18"/>
            <p:cNvSpPr/>
            <p:nvPr/>
          </p:nvSpPr>
          <p:spPr>
            <a:xfrm flipH="1">
              <a:off x="1480063" y="987101"/>
              <a:ext cx="133458" cy="13256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2052" name="标题占位符 1"/>
          <p:cNvSpPr>
            <a:spLocks noGrp="1" noChangeArrowheads="1"/>
          </p:cNvSpPr>
          <p:nvPr>
            <p:ph type="title" idx="4294967295"/>
            <p:custDataLst>
              <p:tags r:id="rId15"/>
            </p:custDataLst>
          </p:nvPr>
        </p:nvSpPr>
        <p:spPr bwMode="auto">
          <a:xfrm>
            <a:off x="1663700" y="274638"/>
            <a:ext cx="58166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3" name="文本占位符 2"/>
          <p:cNvSpPr>
            <a:spLocks noGrp="1" noChangeArrowheads="1"/>
          </p:cNvSpPr>
          <p:nvPr>
            <p:ph type="body" idx="4294967295"/>
            <p:custDataLst>
              <p:tags r:id="rId16"/>
            </p:custDataLst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lnSpc>
                <a:spcPct val="120000"/>
              </a:lnSpc>
              <a:buFont typeface="Arial" panose="020B0604020202020204" pitchFamily="34" charset="0"/>
              <a:buNone/>
              <a:defRPr sz="1200" noProof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120000"/>
              </a:lnSpc>
              <a:buFont typeface="Arial" panose="020B0604020202020204" pitchFamily="34" charset="0"/>
              <a:buNone/>
              <a:defRPr sz="1200" noProof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20000"/>
              </a:lnSpc>
              <a:buFont typeface="Arial" pitchFamily="34" charset="0"/>
              <a:buNone/>
              <a:defRPr sz="1200">
                <a:solidFill>
                  <a:srgbClr val="7F7F7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5C53255-7D67-4D60-A8BC-C7D3B39022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20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06" r:id="rId2"/>
    <p:sldLayoutId id="2147484107" r:id="rId3"/>
    <p:sldLayoutId id="2147484108" r:id="rId4"/>
    <p:sldLayoutId id="2147484134" r:id="rId5"/>
    <p:sldLayoutId id="2147484109" r:id="rId6"/>
    <p:sldLayoutId id="2147484110" r:id="rId7"/>
    <p:sldLayoutId id="2147484135" r:id="rId8"/>
    <p:sldLayoutId id="2147484111" r:id="rId9"/>
    <p:sldLayoutId id="2147484112" r:id="rId10"/>
    <p:sldLayoutId id="2147484113" r:id="rId11"/>
    <p:sldLayoutId id="2147484114" r:id="rId12"/>
    <p:sldLayoutId id="2147484115" r:id="rId13"/>
  </p:sldLayoutIdLst>
  <p:txStyles>
    <p:titleStyle>
      <a:lvl1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171450" indent="-171450" algn="l" defTabSz="685800" rtl="0" eaLnBrk="0" fontAlgn="base" hangingPunct="0">
        <a:lnSpc>
          <a:spcPct val="12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组合 14"/>
          <p:cNvGrpSpPr>
            <a:grpSpLocks/>
          </p:cNvGrpSpPr>
          <p:nvPr/>
        </p:nvGrpSpPr>
        <p:grpSpPr bwMode="auto">
          <a:xfrm>
            <a:off x="581025" y="688975"/>
            <a:ext cx="1031875" cy="201613"/>
            <a:chOff x="580813" y="919766"/>
            <a:chExt cx="1032708" cy="267237"/>
          </a:xfrm>
        </p:grpSpPr>
        <p:sp>
          <p:nvSpPr>
            <p:cNvPr id="12" name="椭圆 11"/>
            <p:cNvSpPr/>
            <p:nvPr/>
          </p:nvSpPr>
          <p:spPr>
            <a:xfrm flipH="1">
              <a:off x="580813" y="919766"/>
              <a:ext cx="266915" cy="26723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3" name="椭圆 12"/>
            <p:cNvSpPr/>
            <p:nvPr/>
          </p:nvSpPr>
          <p:spPr>
            <a:xfrm flipH="1">
              <a:off x="1101933" y="953434"/>
              <a:ext cx="200186" cy="1999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4" name="椭圆 13"/>
            <p:cNvSpPr/>
            <p:nvPr/>
          </p:nvSpPr>
          <p:spPr>
            <a:xfrm flipH="1">
              <a:off x="1480063" y="987101"/>
              <a:ext cx="133458" cy="13256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3075" name="组合 15"/>
          <p:cNvGrpSpPr>
            <a:grpSpLocks/>
          </p:cNvGrpSpPr>
          <p:nvPr/>
        </p:nvGrpSpPr>
        <p:grpSpPr bwMode="auto">
          <a:xfrm flipH="1">
            <a:off x="7562850" y="688975"/>
            <a:ext cx="1031875" cy="201613"/>
            <a:chOff x="580813" y="919766"/>
            <a:chExt cx="1032708" cy="267237"/>
          </a:xfrm>
        </p:grpSpPr>
        <p:sp>
          <p:nvSpPr>
            <p:cNvPr id="17" name="椭圆 16"/>
            <p:cNvSpPr/>
            <p:nvPr/>
          </p:nvSpPr>
          <p:spPr>
            <a:xfrm flipH="1">
              <a:off x="580813" y="919766"/>
              <a:ext cx="266915" cy="26723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8" name="椭圆 17"/>
            <p:cNvSpPr/>
            <p:nvPr/>
          </p:nvSpPr>
          <p:spPr>
            <a:xfrm flipH="1">
              <a:off x="1101933" y="953434"/>
              <a:ext cx="200186" cy="1999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9" name="椭圆 18"/>
            <p:cNvSpPr/>
            <p:nvPr/>
          </p:nvSpPr>
          <p:spPr>
            <a:xfrm flipH="1">
              <a:off x="1480063" y="987101"/>
              <a:ext cx="133458" cy="13256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3076" name="标题占位符 1"/>
          <p:cNvSpPr>
            <a:spLocks noGrp="1" noChangeArrowheads="1"/>
          </p:cNvSpPr>
          <p:nvPr>
            <p:ph type="title" idx="4294967295"/>
            <p:custDataLst>
              <p:tags r:id="rId12"/>
            </p:custDataLst>
          </p:nvPr>
        </p:nvSpPr>
        <p:spPr bwMode="auto">
          <a:xfrm>
            <a:off x="1663700" y="274638"/>
            <a:ext cx="58166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77" name="文本占位符 2"/>
          <p:cNvSpPr>
            <a:spLocks noGrp="1" noChangeArrowheads="1"/>
          </p:cNvSpPr>
          <p:nvPr>
            <p:ph type="body" idx="4294967295"/>
            <p:custDataLst>
              <p:tags r:id="rId13"/>
            </p:custDataLst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lnSpc>
                <a:spcPct val="120000"/>
              </a:lnSpc>
              <a:buFont typeface="Arial" panose="020B0604020202020204" pitchFamily="34" charset="0"/>
              <a:buNone/>
              <a:defRPr sz="1200" noProof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120000"/>
              </a:lnSpc>
              <a:buFont typeface="Arial" panose="020B0604020202020204" pitchFamily="34" charset="0"/>
              <a:buNone/>
              <a:defRPr sz="1200" noProof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20000"/>
              </a:lnSpc>
              <a:buFont typeface="Arial" pitchFamily="34" charset="0"/>
              <a:buNone/>
              <a:defRPr sz="1200">
                <a:solidFill>
                  <a:srgbClr val="7F7F7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E51C09E6-7008-4995-ACED-2CD85BDBBD8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20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16" r:id="rId2"/>
    <p:sldLayoutId id="2147484137" r:id="rId3"/>
    <p:sldLayoutId id="2147484117" r:id="rId4"/>
    <p:sldLayoutId id="2147484118" r:id="rId5"/>
    <p:sldLayoutId id="2147484138" r:id="rId6"/>
    <p:sldLayoutId id="2147484119" r:id="rId7"/>
    <p:sldLayoutId id="2147484120" r:id="rId8"/>
    <p:sldLayoutId id="2147484121" r:id="rId9"/>
    <p:sldLayoutId id="2147484122" r:id="rId10"/>
  </p:sldLayoutIdLst>
  <p:txStyles>
    <p:titleStyle>
      <a:lvl1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171450" indent="-171450" algn="l" defTabSz="685800" rtl="0" eaLnBrk="0" fontAlgn="base" hangingPunct="0">
        <a:lnSpc>
          <a:spcPct val="12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组合 14"/>
          <p:cNvGrpSpPr>
            <a:grpSpLocks/>
          </p:cNvGrpSpPr>
          <p:nvPr/>
        </p:nvGrpSpPr>
        <p:grpSpPr bwMode="auto">
          <a:xfrm>
            <a:off x="581025" y="688975"/>
            <a:ext cx="1031875" cy="201613"/>
            <a:chOff x="580813" y="919766"/>
            <a:chExt cx="1032708" cy="267237"/>
          </a:xfrm>
        </p:grpSpPr>
        <p:sp>
          <p:nvSpPr>
            <p:cNvPr id="12" name="椭圆 11"/>
            <p:cNvSpPr/>
            <p:nvPr/>
          </p:nvSpPr>
          <p:spPr>
            <a:xfrm flipH="1">
              <a:off x="580813" y="919766"/>
              <a:ext cx="266915" cy="26723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3" name="椭圆 12"/>
            <p:cNvSpPr/>
            <p:nvPr/>
          </p:nvSpPr>
          <p:spPr>
            <a:xfrm flipH="1">
              <a:off x="1101933" y="953434"/>
              <a:ext cx="200186" cy="1999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4" name="椭圆 13"/>
            <p:cNvSpPr/>
            <p:nvPr/>
          </p:nvSpPr>
          <p:spPr>
            <a:xfrm flipH="1">
              <a:off x="1480063" y="987101"/>
              <a:ext cx="133458" cy="13256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grpSp>
        <p:nvGrpSpPr>
          <p:cNvPr id="4099" name="组合 15"/>
          <p:cNvGrpSpPr>
            <a:grpSpLocks/>
          </p:cNvGrpSpPr>
          <p:nvPr/>
        </p:nvGrpSpPr>
        <p:grpSpPr bwMode="auto">
          <a:xfrm flipH="1">
            <a:off x="7562850" y="688975"/>
            <a:ext cx="1031875" cy="201613"/>
            <a:chOff x="580813" y="919766"/>
            <a:chExt cx="1032708" cy="267237"/>
          </a:xfrm>
        </p:grpSpPr>
        <p:sp>
          <p:nvSpPr>
            <p:cNvPr id="17" name="椭圆 16"/>
            <p:cNvSpPr/>
            <p:nvPr/>
          </p:nvSpPr>
          <p:spPr>
            <a:xfrm flipH="1">
              <a:off x="580813" y="919766"/>
              <a:ext cx="266915" cy="26723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8" name="椭圆 17"/>
            <p:cNvSpPr/>
            <p:nvPr/>
          </p:nvSpPr>
          <p:spPr>
            <a:xfrm flipH="1">
              <a:off x="1101933" y="953434"/>
              <a:ext cx="200186" cy="1999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  <p:sp>
          <p:nvSpPr>
            <p:cNvPr id="19" name="椭圆 18"/>
            <p:cNvSpPr/>
            <p:nvPr/>
          </p:nvSpPr>
          <p:spPr>
            <a:xfrm flipH="1">
              <a:off x="1480063" y="987101"/>
              <a:ext cx="133458" cy="13256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noProof="1"/>
            </a:p>
          </p:txBody>
        </p:sp>
      </p:grpSp>
      <p:sp>
        <p:nvSpPr>
          <p:cNvPr id="4100" name="标题占位符 1"/>
          <p:cNvSpPr>
            <a:spLocks noGrp="1" noChangeArrowheads="1"/>
          </p:cNvSpPr>
          <p:nvPr>
            <p:ph type="title" idx="4294967295"/>
            <p:custDataLst>
              <p:tags r:id="rId12"/>
            </p:custDataLst>
          </p:nvPr>
        </p:nvSpPr>
        <p:spPr bwMode="auto">
          <a:xfrm>
            <a:off x="1663700" y="274638"/>
            <a:ext cx="58166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1" name="文本占位符 2"/>
          <p:cNvSpPr>
            <a:spLocks noGrp="1" noChangeArrowheads="1"/>
          </p:cNvSpPr>
          <p:nvPr>
            <p:ph type="body" idx="4294967295"/>
            <p:custDataLst>
              <p:tags r:id="rId13"/>
            </p:custDataLst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lnSpc>
                <a:spcPct val="120000"/>
              </a:lnSpc>
              <a:buFont typeface="Arial" panose="020B0604020202020204" pitchFamily="34" charset="0"/>
              <a:buNone/>
              <a:defRPr sz="1200" noProof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120000"/>
              </a:lnSpc>
              <a:buFont typeface="Arial" panose="020B0604020202020204" pitchFamily="34" charset="0"/>
              <a:buNone/>
              <a:defRPr sz="1200" noProof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120000"/>
              </a:lnSpc>
              <a:buFont typeface="Arial" pitchFamily="34" charset="0"/>
              <a:buNone/>
              <a:defRPr sz="1200">
                <a:solidFill>
                  <a:srgbClr val="7F7F7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A1626EE1-211F-4DA6-9F8C-430762D3D35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20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9" r:id="rId1"/>
    <p:sldLayoutId id="2147484123" r:id="rId2"/>
    <p:sldLayoutId id="2147484140" r:id="rId3"/>
    <p:sldLayoutId id="2147484124" r:id="rId4"/>
    <p:sldLayoutId id="2147484125" r:id="rId5"/>
    <p:sldLayoutId id="2147484141" r:id="rId6"/>
    <p:sldLayoutId id="2147484126" r:id="rId7"/>
    <p:sldLayoutId id="2147484127" r:id="rId8"/>
    <p:sldLayoutId id="2147484128" r:id="rId9"/>
    <p:sldLayoutId id="2147484129" r:id="rId10"/>
  </p:sldLayoutIdLst>
  <p:txStyles>
    <p:titleStyle>
      <a:lvl1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ctr" defTabSz="685800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ctr" defTabSz="685800" rtl="0" eaLnBrk="1" fontAlgn="base" hangingPunct="1">
        <a:lnSpc>
          <a:spcPct val="12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171450" indent="-171450" algn="l" defTabSz="685800" rtl="0" eaLnBrk="0" fontAlgn="base" hangingPunct="0">
        <a:lnSpc>
          <a:spcPct val="120000"/>
        </a:lnSpc>
        <a:spcBef>
          <a:spcPts val="75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120000"/>
        </a:lnSpc>
        <a:spcBef>
          <a:spcPts val="375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Box 12"/>
          <p:cNvSpPr txBox="1">
            <a:spLocks noChangeArrowheads="1"/>
          </p:cNvSpPr>
          <p:nvPr/>
        </p:nvSpPr>
        <p:spPr bwMode="auto">
          <a:xfrm>
            <a:off x="73025" y="195263"/>
            <a:ext cx="68945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4" tIns="45703" rIns="91404" bIns="45703">
            <a:spAutoFit/>
          </a:bodyPr>
          <a:lstStyle>
            <a:lvl1pPr defTabSz="684213"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defTabSz="684213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defTabSz="684213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defTabSz="684213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defTabSz="684213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defTabSz="684213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defTabSz="684213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defTabSz="684213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defTabSz="684213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>
                <a:latin typeface="黑体" pitchFamily="49" charset="-122"/>
                <a:ea typeface="黑体" pitchFamily="49" charset="-122"/>
              </a:rPr>
              <a:t>部编教材语文七</a:t>
            </a:r>
            <a:r>
              <a:rPr lang="zh-CN" altLang="zh-CN" b="1">
                <a:latin typeface="黑体" pitchFamily="49" charset="-122"/>
                <a:ea typeface="黑体" pitchFamily="49" charset="-122"/>
              </a:rPr>
              <a:t>年级</a:t>
            </a:r>
            <a:r>
              <a:rPr lang="zh-CN" altLang="en-US" b="1">
                <a:latin typeface="黑体" pitchFamily="49" charset="-122"/>
                <a:ea typeface="黑体" pitchFamily="49" charset="-122"/>
              </a:rPr>
              <a:t>上</a:t>
            </a:r>
            <a:r>
              <a:rPr lang="zh-CN" altLang="zh-CN" b="1">
                <a:latin typeface="黑体" pitchFamily="49" charset="-122"/>
                <a:ea typeface="黑体" pitchFamily="49" charset="-122"/>
              </a:rPr>
              <a:t>册第</a:t>
            </a:r>
            <a:r>
              <a:rPr lang="zh-CN" altLang="en-US" b="1">
                <a:latin typeface="黑体" pitchFamily="49" charset="-122"/>
                <a:ea typeface="黑体" pitchFamily="49" charset="-122"/>
              </a:rPr>
              <a:t>三</a:t>
            </a:r>
            <a:r>
              <a:rPr lang="zh-CN" altLang="zh-CN" b="1">
                <a:latin typeface="黑体" pitchFamily="49" charset="-122"/>
                <a:ea typeface="黑体" pitchFamily="49" charset="-122"/>
              </a:rPr>
              <a:t>单元</a:t>
            </a:r>
          </a:p>
        </p:txBody>
      </p:sp>
      <p:sp>
        <p:nvSpPr>
          <p:cNvPr id="17412" name="TextBox 12"/>
          <p:cNvSpPr txBox="1">
            <a:spLocks noChangeArrowheads="1"/>
          </p:cNvSpPr>
          <p:nvPr/>
        </p:nvSpPr>
        <p:spPr bwMode="auto">
          <a:xfrm>
            <a:off x="1360488" y="1647825"/>
            <a:ext cx="64087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4" tIns="45703" rIns="91404" bIns="45703">
            <a:spAutoFit/>
          </a:bodyPr>
          <a:lstStyle>
            <a:lvl1pPr defTabSz="684213"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defTabSz="684213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defTabSz="684213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defTabSz="684213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defTabSz="684213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defTabSz="684213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defTabSz="684213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defTabSz="684213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defTabSz="684213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5400" b="1">
                <a:latin typeface="黑体" pitchFamily="49" charset="-122"/>
                <a:ea typeface="黑体" pitchFamily="49" charset="-122"/>
              </a:rPr>
              <a:t>11 《</a:t>
            </a:r>
            <a:r>
              <a:rPr lang="zh-CN" altLang="en-US" sz="5400" b="1">
                <a:latin typeface="黑体" pitchFamily="49" charset="-122"/>
                <a:ea typeface="黑体" pitchFamily="49" charset="-122"/>
              </a:rPr>
              <a:t>论语</a:t>
            </a:r>
            <a:r>
              <a:rPr lang="en-US" altLang="zh-CN" sz="5400" b="1">
                <a:latin typeface="黑体" pitchFamily="49" charset="-122"/>
                <a:ea typeface="黑体" pitchFamily="49" charset="-122"/>
              </a:rPr>
              <a:t>》</a:t>
            </a:r>
            <a:r>
              <a:rPr lang="zh-CN" altLang="en-US" sz="5400" b="1">
                <a:latin typeface="黑体" pitchFamily="49" charset="-122"/>
                <a:ea typeface="黑体" pitchFamily="49" charset="-122"/>
              </a:rPr>
              <a:t>十二章</a:t>
            </a:r>
            <a:endParaRPr lang="zh-CN" altLang="zh-CN" sz="5400" b="1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7413" name="TextBox 13"/>
          <p:cNvSpPr txBox="1">
            <a:spLocks noChangeArrowheads="1"/>
          </p:cNvSpPr>
          <p:nvPr/>
        </p:nvSpPr>
        <p:spPr bwMode="auto">
          <a:xfrm>
            <a:off x="3616325" y="3435350"/>
            <a:ext cx="561657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4" tIns="45703" rIns="91404" bIns="45703"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b="1">
                <a:latin typeface="华文楷体" pitchFamily="2" charset="-122"/>
                <a:ea typeface="华文楷体" pitchFamily="2" charset="-122"/>
              </a:rPr>
              <a:t>主讲人：   王唐平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763713" y="1306513"/>
            <a:ext cx="6267450" cy="356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047" tIns="51024" rIns="102047" bIns="51024"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sz="2800" b="1">
                <a:latin typeface="宋体" pitchFamily="2" charset="-122"/>
                <a:ea typeface="宋体" pitchFamily="2" charset="-122"/>
              </a:rPr>
              <a:t>第二课时</a:t>
            </a:r>
            <a:endParaRPr lang="en-US" altLang="zh-CN" sz="2800" b="1">
              <a:latin typeface="宋体" pitchFamily="2" charset="-122"/>
              <a:ea typeface="宋体" pitchFamily="2" charset="-122"/>
            </a:endParaRP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sz="2800" b="1">
                <a:latin typeface="宋体" pitchFamily="2" charset="-122"/>
                <a:ea typeface="宋体" pitchFamily="2" charset="-122"/>
              </a:rPr>
              <a:t>一、	温故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latin typeface="宋体" pitchFamily="2" charset="-122"/>
                <a:ea typeface="宋体" pitchFamily="2" charset="-122"/>
              </a:rPr>
              <a:t>1.</a:t>
            </a:r>
            <a:r>
              <a:rPr lang="zh-CN" altLang="en-US" b="1">
                <a:latin typeface="宋体" pitchFamily="2" charset="-122"/>
                <a:ea typeface="宋体" pitchFamily="2" charset="-122"/>
              </a:rPr>
              <a:t>背诵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latin typeface="宋体" pitchFamily="2" charset="-122"/>
                <a:ea typeface="宋体" pitchFamily="2" charset="-122"/>
              </a:rPr>
              <a:t>2.</a:t>
            </a:r>
            <a:r>
              <a:rPr lang="zh-CN" altLang="en-US" b="1">
                <a:latin typeface="宋体" pitchFamily="2" charset="-122"/>
                <a:ea typeface="宋体" pitchFamily="2" charset="-122"/>
              </a:rPr>
              <a:t>释义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3200" b="1">
                <a:latin typeface="宋体" pitchFamily="2" charset="-122"/>
                <a:ea typeface="宋体" pitchFamily="2" charset="-122"/>
              </a:rPr>
              <a:t>  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3200" b="1">
                <a:latin typeface="宋体" pitchFamily="2" charset="-122"/>
                <a:ea typeface="宋体" pitchFamily="2" charset="-122"/>
              </a:rPr>
              <a:t>  </a:t>
            </a:r>
            <a:endParaRPr lang="zh-CN" altLang="zh-CN" sz="3200" b="1">
              <a:solidFill>
                <a:srgbClr val="060ABA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说教学流程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6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403350" y="1563688"/>
            <a:ext cx="6985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047" tIns="51024" rIns="102047" bIns="51024"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ts val="3400"/>
              </a:lnSpc>
              <a:spcBef>
                <a:spcPct val="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zh-CN" altLang="en-US" sz="2800" b="1">
                <a:latin typeface="宋体" pitchFamily="2" charset="-122"/>
                <a:ea typeface="宋体" pitchFamily="2" charset="-122"/>
              </a:rPr>
              <a:t>    二、精思</a:t>
            </a:r>
          </a:p>
          <a:p>
            <a:pPr eaLnBrk="1" hangingPunct="1">
              <a:lnSpc>
                <a:spcPts val="3400"/>
              </a:lnSpc>
              <a:spcBef>
                <a:spcPct val="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en-US" altLang="zh-CN" b="1">
                <a:latin typeface="宋体" pitchFamily="2" charset="-122"/>
                <a:ea typeface="宋体" pitchFamily="2" charset="-122"/>
              </a:rPr>
              <a:t>     1.</a:t>
            </a:r>
            <a:r>
              <a:rPr lang="zh-CN" altLang="en-US" b="1">
                <a:latin typeface="宋体" pitchFamily="2" charset="-122"/>
                <a:ea typeface="宋体" pitchFamily="2" charset="-122"/>
              </a:rPr>
              <a:t> 用课后“思考探究三” 中五个加点词说一句话。</a:t>
            </a:r>
          </a:p>
          <a:p>
            <a:pPr eaLnBrk="1" hangingPunct="1">
              <a:lnSpc>
                <a:spcPts val="3400"/>
              </a:lnSpc>
              <a:spcBef>
                <a:spcPct val="0"/>
              </a:spcBef>
              <a:spcAft>
                <a:spcPts val="1200"/>
              </a:spcAft>
              <a:buFont typeface="Arial" pitchFamily="34" charset="0"/>
              <a:buNone/>
            </a:pPr>
            <a:r>
              <a:rPr lang="en-US" altLang="zh-CN" b="1">
                <a:latin typeface="宋体" pitchFamily="2" charset="-122"/>
                <a:ea typeface="宋体" pitchFamily="2" charset="-122"/>
              </a:rPr>
              <a:t>     2. </a:t>
            </a:r>
            <a:r>
              <a:rPr lang="zh-CN" altLang="en-US" b="1">
                <a:latin typeface="宋体" pitchFamily="2" charset="-122"/>
                <a:ea typeface="宋体" pitchFamily="2" charset="-122"/>
              </a:rPr>
              <a:t>在十二章中任选一章，说一说自己从中得到的启示。</a:t>
            </a: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说教学流程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13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charRg st="13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835150" y="1635125"/>
            <a:ext cx="5260975" cy="298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047" tIns="51024" rIns="102047" bIns="51024"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sz="2800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三、辩论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1.</a:t>
            </a:r>
            <a:r>
              <a:rPr lang="zh-CN" altLang="en-US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确定辩题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2.</a:t>
            </a:r>
            <a:r>
              <a:rPr lang="zh-CN" altLang="en-US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组织辩论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3200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  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3200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  </a:t>
            </a:r>
            <a:endParaRPr lang="zh-CN" altLang="zh-CN" sz="3200" b="1">
              <a:solidFill>
                <a:srgbClr val="060ABA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说教学流程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979613" y="1635125"/>
            <a:ext cx="4179887" cy="298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047" tIns="51024" rIns="102047" bIns="51024"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sz="2800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四、反省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1.</a:t>
            </a:r>
            <a:r>
              <a:rPr lang="zh-CN" altLang="en-US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填空练习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2.</a:t>
            </a:r>
            <a:r>
              <a:rPr lang="zh-CN" altLang="en-US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组织分组交流。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3200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  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3200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  </a:t>
            </a:r>
            <a:endParaRPr lang="zh-CN" altLang="zh-CN" sz="3200" b="1">
              <a:solidFill>
                <a:srgbClr val="060ABA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说教学流程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835150" y="1851025"/>
            <a:ext cx="4468813" cy="241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047" tIns="51024" rIns="102047" bIns="51024"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sz="2800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五、躬行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1.</a:t>
            </a:r>
            <a:r>
              <a:rPr lang="zh-CN" altLang="en-US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写话</a:t>
            </a:r>
            <a:endParaRPr lang="en-US" altLang="zh-CN" b="1">
              <a:solidFill>
                <a:srgbClr val="000000"/>
              </a:solidFill>
              <a:latin typeface="宋体" pitchFamily="2" charset="-122"/>
              <a:ea typeface="宋体" pitchFamily="2" charset="-122"/>
            </a:endParaRP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2.</a:t>
            </a:r>
            <a:r>
              <a:rPr lang="zh-CN" altLang="en-US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展示。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3200" b="1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  </a:t>
            </a:r>
            <a:endParaRPr lang="zh-CN" altLang="zh-CN" sz="3200" b="1">
              <a:solidFill>
                <a:srgbClr val="060ABA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说教学流程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103313" y="1539875"/>
            <a:ext cx="74739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>
                <a:ea typeface="宋体" pitchFamily="2" charset="-122"/>
              </a:rPr>
              <a:t>        </a:t>
            </a:r>
            <a:r>
              <a:rPr lang="en-US" altLang="zh-CN" b="1">
                <a:ea typeface="宋体" pitchFamily="2" charset="-122"/>
              </a:rPr>
              <a:t>1.</a:t>
            </a:r>
            <a:r>
              <a:rPr lang="zh-CN" altLang="en-US" b="1">
                <a:ea typeface="宋体" pitchFamily="2" charset="-122"/>
              </a:rPr>
              <a:t>调动学生学习的积极性、主动性，以创造性运用课内资源。</a:t>
            </a:r>
            <a:endParaRPr lang="en-US" altLang="zh-CN" b="1">
              <a:ea typeface="宋体" pitchFamily="2" charset="-122"/>
            </a:endParaRP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1187450" y="2740025"/>
            <a:ext cx="7488238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1800">
                <a:ea typeface="宋体" pitchFamily="2" charset="-122"/>
              </a:rPr>
              <a:t> </a:t>
            </a:r>
            <a:r>
              <a:rPr lang="en-US" altLang="zh-CN">
                <a:ea typeface="宋体" pitchFamily="2" charset="-122"/>
              </a:rPr>
              <a:t>       </a:t>
            </a:r>
            <a:r>
              <a:rPr lang="en-US" altLang="zh-CN" b="1">
                <a:ea typeface="宋体" pitchFamily="2" charset="-122"/>
              </a:rPr>
              <a:t>2.</a:t>
            </a:r>
            <a:r>
              <a:rPr lang="zh-CN" altLang="en-US" b="1">
                <a:ea typeface="宋体" pitchFamily="2" charset="-122"/>
              </a:rPr>
              <a:t>语文课中育人目标并不是靠灌输、说教来实现的，而是应该采用融入、渗透的方式达成。</a:t>
            </a:r>
            <a:endParaRPr lang="zh-CN" altLang="en-US" sz="1800" b="1">
              <a:ea typeface="宋体" pitchFamily="2" charset="-122"/>
            </a:endParaRPr>
          </a:p>
        </p:txBody>
      </p:sp>
      <p:sp>
        <p:nvSpPr>
          <p:cNvPr id="6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说教学反思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2700338" y="1833563"/>
            <a:ext cx="4248150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sz="6000" b="1">
                <a:solidFill>
                  <a:srgbClr val="FF0000"/>
                </a:solidFill>
                <a:ea typeface="宋体" pitchFamily="2" charset="-122"/>
              </a:rPr>
              <a:t>谢 谢 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4"/>
          <p:cNvSpPr txBox="1">
            <a:spLocks noChangeArrowheads="1"/>
          </p:cNvSpPr>
          <p:nvPr/>
        </p:nvSpPr>
        <p:spPr>
          <a:xfrm>
            <a:off x="4727575" y="5184775"/>
            <a:ext cx="4114800" cy="1857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  <a:defRPr/>
            </a:pPr>
            <a:endParaRPr lang="zh-CN" altLang="en-US" sz="4000" b="1" kern="0" dirty="0" smtClean="0">
              <a:solidFill>
                <a:srgbClr val="FFFFFF"/>
              </a:solidFill>
            </a:endParaRPr>
          </a:p>
        </p:txBody>
      </p:sp>
      <p:sp>
        <p:nvSpPr>
          <p:cNvPr id="18436" name="AutoShape 25" descr="http://img4.imgtn.bdimg.com/it/u=3170338295,3308067375&amp;fm=21&amp;gp=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endParaRPr lang="zh-CN" altLang="en-US" sz="1800">
              <a:ea typeface="宋体" pitchFamily="2" charset="-122"/>
            </a:endParaRPr>
          </a:p>
        </p:txBody>
      </p:sp>
      <p:graphicFrame>
        <p:nvGraphicFramePr>
          <p:cNvPr id="6" name="图示 5"/>
          <p:cNvGraphicFramePr/>
          <p:nvPr/>
        </p:nvGraphicFramePr>
        <p:xfrm>
          <a:off x="1763688" y="555526"/>
          <a:ext cx="5423411" cy="4338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说教材分析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304800" y="1563688"/>
            <a:ext cx="85344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b="1">
                <a:ea typeface="宋体" pitchFamily="2" charset="-122"/>
              </a:rPr>
              <a:t>       七年级上册第三单元的课文主要是写学习生活的。本课节选自</a:t>
            </a:r>
            <a:r>
              <a:rPr lang="en-US" altLang="zh-CN" b="1">
                <a:ea typeface="宋体" pitchFamily="2" charset="-122"/>
              </a:rPr>
              <a:t>《</a:t>
            </a:r>
            <a:r>
              <a:rPr lang="zh-CN" altLang="en-US" b="1">
                <a:ea typeface="宋体" pitchFamily="2" charset="-122"/>
              </a:rPr>
              <a:t>论语</a:t>
            </a:r>
            <a:r>
              <a:rPr lang="en-US" altLang="zh-CN" b="1">
                <a:ea typeface="宋体" pitchFamily="2" charset="-122"/>
              </a:rPr>
              <a:t>》</a:t>
            </a:r>
            <a:r>
              <a:rPr lang="zh-CN" altLang="en-US" b="1">
                <a:ea typeface="宋体" pitchFamily="2" charset="-122"/>
              </a:rPr>
              <a:t>，阐述的主要观点集中在学习态度、方法及修身三个方面，是人们学习和修身的准则。</a:t>
            </a:r>
            <a:r>
              <a:rPr lang="en-US" altLang="zh-CN" b="1">
                <a:ea typeface="宋体" pitchFamily="2" charset="-122"/>
              </a:rPr>
              <a:t>《〈</a:t>
            </a:r>
            <a:r>
              <a:rPr lang="zh-CN" altLang="en-US" b="1">
                <a:ea typeface="宋体" pitchFamily="2" charset="-122"/>
              </a:rPr>
              <a:t>论语</a:t>
            </a:r>
            <a:r>
              <a:rPr lang="en-US" altLang="zh-CN" b="1">
                <a:ea typeface="宋体" pitchFamily="2" charset="-122"/>
              </a:rPr>
              <a:t>〉</a:t>
            </a:r>
            <a:r>
              <a:rPr lang="zh-CN" altLang="en-US" b="1">
                <a:ea typeface="宋体" pitchFamily="2" charset="-122"/>
              </a:rPr>
              <a:t>十二章</a:t>
            </a:r>
            <a:r>
              <a:rPr lang="en-US" altLang="zh-CN" b="1">
                <a:ea typeface="宋体" pitchFamily="2" charset="-122"/>
              </a:rPr>
              <a:t>》</a:t>
            </a:r>
            <a:r>
              <a:rPr lang="zh-CN" altLang="en-US" b="1">
                <a:ea typeface="宋体" pitchFamily="2" charset="-122"/>
              </a:rPr>
              <a:t>语言精警，含蓄隽永，是语录体散文的典范之作。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547688" y="1563688"/>
            <a:ext cx="8047037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b="1">
                <a:ea typeface="宋体" pitchFamily="2" charset="-122"/>
              </a:rPr>
              <a:t>        其一，学生对</a:t>
            </a:r>
            <a:r>
              <a:rPr lang="en-US" altLang="zh-CN" b="1">
                <a:ea typeface="宋体" pitchFamily="2" charset="-122"/>
              </a:rPr>
              <a:t>《</a:t>
            </a:r>
            <a:r>
              <a:rPr lang="zh-CN" altLang="en-US" b="1">
                <a:ea typeface="宋体" pitchFamily="2" charset="-122"/>
              </a:rPr>
              <a:t>论语</a:t>
            </a:r>
            <a:r>
              <a:rPr lang="en-US" altLang="zh-CN" b="1">
                <a:ea typeface="宋体" pitchFamily="2" charset="-122"/>
              </a:rPr>
              <a:t>》</a:t>
            </a:r>
            <a:r>
              <a:rPr lang="zh-CN" altLang="en-US" b="1">
                <a:ea typeface="宋体" pitchFamily="2" charset="-122"/>
              </a:rPr>
              <a:t>有所了解，但缺少深度学习。</a:t>
            </a:r>
            <a:endParaRPr lang="en-US" altLang="zh-CN" b="1">
              <a:ea typeface="宋体" pitchFamily="2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ea typeface="宋体" pitchFamily="2" charset="-122"/>
              </a:rPr>
              <a:t>        </a:t>
            </a:r>
            <a:r>
              <a:rPr lang="zh-CN" altLang="en-US" b="1">
                <a:ea typeface="宋体" pitchFamily="2" charset="-122"/>
              </a:rPr>
              <a:t>其二，文言文的学习方法还需继续探索和尝试。</a:t>
            </a:r>
            <a:endParaRPr lang="en-US" altLang="zh-CN" b="1">
              <a:ea typeface="宋体" pitchFamily="2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ea typeface="宋体" pitchFamily="2" charset="-122"/>
              </a:rPr>
              <a:t>        </a:t>
            </a:r>
            <a:r>
              <a:rPr lang="zh-CN" altLang="en-US" b="1">
                <a:ea typeface="宋体" pitchFamily="2" charset="-122"/>
              </a:rPr>
              <a:t>其三，学生已初步具有自主、合作、探究学习的能力。</a:t>
            </a:r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说学情分析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258888" y="1568450"/>
            <a:ext cx="76993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ea typeface="宋体" pitchFamily="2" charset="-122"/>
              </a:rPr>
              <a:t>1.</a:t>
            </a:r>
            <a:r>
              <a:rPr lang="zh-CN" altLang="en-US" b="1">
                <a:ea typeface="宋体" pitchFamily="2" charset="-122"/>
              </a:rPr>
              <a:t>利用注释读准字音、疏通文意。 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ea typeface="宋体" pitchFamily="2" charset="-122"/>
              </a:rPr>
              <a:t>2.</a:t>
            </a:r>
            <a:r>
              <a:rPr lang="zh-CN" altLang="en-US" b="1">
                <a:ea typeface="宋体" pitchFamily="2" charset="-122"/>
              </a:rPr>
              <a:t>熟读成诵，积累相关成语与名句。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ea typeface="宋体" pitchFamily="2" charset="-122"/>
              </a:rPr>
              <a:t>3.</a:t>
            </a:r>
            <a:r>
              <a:rPr lang="zh-CN" altLang="en-US" b="1">
                <a:ea typeface="宋体" pitchFamily="2" charset="-122"/>
              </a:rPr>
              <a:t> 深入理解本课的思想观点，从中得到启示。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endParaRPr lang="zh-CN" altLang="en-US">
              <a:ea typeface="宋体" pitchFamily="2" charset="-122"/>
            </a:endParaRPr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说教学目标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723900" y="1428750"/>
            <a:ext cx="7735888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ea typeface="宋体" pitchFamily="2" charset="-122"/>
              </a:rPr>
              <a:t>        1.</a:t>
            </a:r>
            <a:r>
              <a:rPr lang="zh-CN" altLang="en-US" b="1">
                <a:ea typeface="宋体" pitchFamily="2" charset="-122"/>
              </a:rPr>
              <a:t>诵读法：读准字音和句中停顿，读出文言味道，注意语气语调，熟读成诵。   </a:t>
            </a:r>
            <a:endParaRPr lang="en-US" altLang="zh-CN" b="1">
              <a:ea typeface="宋体" pitchFamily="2" charset="-122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ea typeface="宋体" pitchFamily="2" charset="-122"/>
              </a:rPr>
              <a:t>        2.</a:t>
            </a:r>
            <a:r>
              <a:rPr lang="zh-CN" altLang="en-US" b="1">
                <a:ea typeface="宋体" pitchFamily="2" charset="-122"/>
              </a:rPr>
              <a:t>点拨法 ：调动学生的生活体验和情感共鸣。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endParaRPr lang="zh-CN" altLang="en-US" sz="1800">
              <a:ea typeface="宋体" pitchFamily="2" charset="-122"/>
            </a:endParaRP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617538" y="3505200"/>
            <a:ext cx="75549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b="1">
                <a:ea typeface="宋体" pitchFamily="2" charset="-122"/>
              </a:rPr>
              <a:t>         通过表演、辩论等展示活动，在“言”中徜徉，在“文”中流连，主动获取本课知识，自觉汲取儒家文化精华。</a:t>
            </a:r>
            <a:endParaRPr lang="en-US" altLang="zh-CN" b="1">
              <a:ea typeface="宋体" pitchFamily="2" charset="-122"/>
            </a:endParaRP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520700" y="906463"/>
            <a:ext cx="2901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b="1">
                <a:solidFill>
                  <a:srgbClr val="FF0000"/>
                </a:solidFill>
                <a:ea typeface="宋体" pitchFamily="2" charset="-122"/>
              </a:rPr>
              <a:t>          教法：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617538" y="2981325"/>
            <a:ext cx="3235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b="1">
                <a:solidFill>
                  <a:srgbClr val="FF0000"/>
                </a:solidFill>
                <a:ea typeface="宋体" pitchFamily="2" charset="-122"/>
              </a:rPr>
              <a:t>         学法：</a:t>
            </a:r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说教法学法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473200" y="987425"/>
            <a:ext cx="7559675" cy="361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047" tIns="51024" rIns="102047" bIns="51024"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sz="2800" b="1">
                <a:ea typeface="宋体" pitchFamily="2" charset="-122"/>
              </a:rPr>
              <a:t>第一课时</a:t>
            </a:r>
            <a:endParaRPr lang="en-US" altLang="zh-CN" sz="2800" b="1">
              <a:ea typeface="宋体" pitchFamily="2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sz="2800" b="1">
                <a:ea typeface="宋体" pitchFamily="2" charset="-122"/>
              </a:rPr>
              <a:t>一、读通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ea typeface="宋体" pitchFamily="2" charset="-122"/>
              </a:rPr>
              <a:t>1.</a:t>
            </a:r>
            <a:r>
              <a:rPr lang="zh-CN" altLang="en-US" b="1">
                <a:ea typeface="宋体" pitchFamily="2" charset="-122"/>
              </a:rPr>
              <a:t>对照注释，自读课文。</a:t>
            </a:r>
            <a:endParaRPr lang="en-US" altLang="zh-CN" b="1">
              <a:ea typeface="宋体" pitchFamily="2" charset="-122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ea typeface="宋体" pitchFamily="2" charset="-122"/>
              </a:rPr>
              <a:t>2.</a:t>
            </a:r>
            <a:r>
              <a:rPr lang="zh-CN" altLang="en-US" b="1">
                <a:ea typeface="宋体" pitchFamily="2" charset="-122"/>
              </a:rPr>
              <a:t>指名读，正读音、辨停顿。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ea typeface="宋体" pitchFamily="2" charset="-122"/>
              </a:rPr>
              <a:t>3.</a:t>
            </a:r>
            <a:r>
              <a:rPr lang="zh-CN" altLang="en-US" b="1">
                <a:ea typeface="宋体" pitchFamily="2" charset="-122"/>
              </a:rPr>
              <a:t>齐读。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ea typeface="宋体" pitchFamily="2" charset="-122"/>
              </a:rPr>
              <a:t>4.</a:t>
            </a:r>
            <a:r>
              <a:rPr lang="zh-CN" altLang="en-US" b="1">
                <a:ea typeface="宋体" pitchFamily="2" charset="-122"/>
              </a:rPr>
              <a:t>有感情的朗读。</a:t>
            </a: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说教学流程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103313" y="1347788"/>
            <a:ext cx="6708775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047" tIns="51024" rIns="102047" bIns="51024"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sz="2800" b="1">
                <a:latin typeface="宋体" pitchFamily="2" charset="-122"/>
                <a:ea typeface="宋体" pitchFamily="2" charset="-122"/>
              </a:rPr>
              <a:t>    二、读懂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b="1">
                <a:latin typeface="宋体" pitchFamily="2" charset="-122"/>
                <a:ea typeface="宋体" pitchFamily="2" charset="-122"/>
              </a:rPr>
              <a:t>    对照注释理解各章大意，以“孔子讲坛”的形式，让学生走上讲台说说各章大意。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itchFamily="34" charset="0"/>
              <a:buNone/>
            </a:pPr>
            <a:endParaRPr lang="en-US" altLang="zh-CN" sz="200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说教学流程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http://p1.s.hjfile.cn/thread/201111/20111117121303651_163_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782763" y="1579563"/>
            <a:ext cx="4176712" cy="241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047" tIns="51024" rIns="102047" bIns="51024">
            <a:spAutoFit/>
          </a:bodyPr>
          <a:lstStyle>
            <a:lvl1pPr eaLnBrk="0" hangingPunct="0">
              <a:lnSpc>
                <a:spcPct val="120000"/>
              </a:lnSpc>
              <a:spcBef>
                <a:spcPts val="75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1pPr>
            <a:lvl2pPr marL="742950" indent="-28575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2pPr>
            <a:lvl3pPr marL="11430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3pPr>
            <a:lvl4pPr marL="16002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4pPr>
            <a:lvl5pPr marL="2057400" indent="-228600" eaLnBrk="0" hangingPunct="0">
              <a:lnSpc>
                <a:spcPct val="120000"/>
              </a:lnSpc>
              <a:spcBef>
                <a:spcPts val="375"/>
              </a:spcBef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375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ea typeface="微软雅黑" pitchFamily="34" charset="-122"/>
              </a:defRPr>
            </a:lvl9pPr>
          </a:lstStyle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zh-CN" altLang="en-US" sz="2800" b="1">
                <a:latin typeface="宋体" pitchFamily="2" charset="-122"/>
                <a:ea typeface="宋体" pitchFamily="2" charset="-122"/>
              </a:rPr>
              <a:t>三、成诵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latin typeface="宋体" pitchFamily="2" charset="-122"/>
                <a:ea typeface="宋体" pitchFamily="2" charset="-122"/>
              </a:rPr>
              <a:t>1.</a:t>
            </a:r>
            <a:r>
              <a:rPr lang="zh-CN" altLang="en-US" b="1">
                <a:latin typeface="宋体" pitchFamily="2" charset="-122"/>
                <a:ea typeface="宋体" pitchFamily="2" charset="-122"/>
              </a:rPr>
              <a:t>各自熟读成诵。</a:t>
            </a: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latin typeface="宋体" pitchFamily="2" charset="-122"/>
                <a:ea typeface="宋体" pitchFamily="2" charset="-122"/>
              </a:rPr>
              <a:t>2.</a:t>
            </a:r>
            <a:r>
              <a:rPr lang="zh-CN" altLang="en-US" b="1">
                <a:latin typeface="宋体" pitchFamily="2" charset="-122"/>
                <a:ea typeface="宋体" pitchFamily="2" charset="-122"/>
              </a:rPr>
              <a:t>看图背诵。</a:t>
            </a:r>
            <a:endParaRPr lang="en-US" altLang="zh-CN" b="1">
              <a:latin typeface="宋体" pitchFamily="2" charset="-122"/>
              <a:ea typeface="宋体" pitchFamily="2" charset="-122"/>
            </a:endParaRPr>
          </a:p>
          <a:p>
            <a:pPr eaLnBrk="1" hangingPunct="1">
              <a:lnSpc>
                <a:spcPts val="45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latin typeface="宋体" pitchFamily="2" charset="-122"/>
                <a:ea typeface="宋体" pitchFamily="2" charset="-122"/>
              </a:rPr>
              <a:t>3.</a:t>
            </a:r>
            <a:r>
              <a:rPr lang="zh-CN" altLang="en-US" b="1">
                <a:latin typeface="宋体" pitchFamily="2" charset="-122"/>
                <a:ea typeface="宋体" pitchFamily="2" charset="-122"/>
              </a:rPr>
              <a:t>根据提示背诵。</a:t>
            </a: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ltGray">
          <a:xfrm>
            <a:off x="0" y="11078"/>
            <a:ext cx="2205152" cy="4857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wrap="none" lIns="68549" tIns="34274" rIns="68549" bIns="34274" anchor="ctr"/>
          <a:lstStyle/>
          <a:p>
            <a:pPr algn="ctr" defTabSz="685457" eaLnBrk="0" fontAlgn="auto" hangingPunc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CN" altLang="en-US" sz="3200" b="1" kern="0" dirty="0">
                <a:solidFill>
                  <a:prstClr val="white"/>
                </a:solidFill>
                <a:latin typeface="黑体" pitchFamily="49" charset="-122"/>
                <a:ea typeface="黑体" pitchFamily="49" charset="-122"/>
              </a:rPr>
              <a:t>说教学流程</a:t>
            </a:r>
            <a:endParaRPr lang="en-US" altLang="zh-CN" sz="3200" b="1" kern="0" dirty="0">
              <a:solidFill>
                <a:prstClr val="white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683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683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683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3"/>
  <p:tag name="KSO_WM_TAG_VERSION" val="1.0"/>
  <p:tag name="KSO_WM_TEMPLATE_THUMBS_INDEX" val="1、9、12、16、19、22、23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683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3"/>
  <p:tag name="KSO_WM_TAG_VERSION" val="1.0"/>
  <p:tag name="KSO_WM_TEMPLATE_THUMBS_INDEX" val="1、9、12、16、19、22、23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683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683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3"/>
  <p:tag name="KSO_WM_TAG_VERSION" val="1.0"/>
  <p:tag name="KSO_WM_TEMPLATE_THUMBS_INDEX" val="1、9、12、16、19、22、23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683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68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CATEGORY" val="custom"/>
  <p:tag name="KSO_WM_TEMPLATE_INDEX" val="20186833"/>
  <p:tag name="KSO_WM_TAG_VERSION" val="1.0"/>
  <p:tag name="KSO_WM_TEMPLATE_THUMBS_INDEX" val="1、9、12、16、19、22、23"/>
  <p:tag name="KSO_WM_BEAUTIFY_FLAG" val="#wm#"/>
</p:tagLst>
</file>

<file path=ppt/theme/theme1.xml><?xml version="1.0" encoding="utf-8"?>
<a:theme xmlns:a="http://schemas.openxmlformats.org/drawingml/2006/main" name="2_Office 主题​​">
  <a:themeElements>
    <a:clrScheme name="自定义 221">
      <a:dk1>
        <a:srgbClr val="000000"/>
      </a:dk1>
      <a:lt1>
        <a:srgbClr val="FFFFFF"/>
      </a:lt1>
      <a:dk2>
        <a:srgbClr val="5B9BD5"/>
      </a:dk2>
      <a:lt2>
        <a:srgbClr val="E7E6E6"/>
      </a:lt2>
      <a:accent1>
        <a:srgbClr val="5B9BD5"/>
      </a:accent1>
      <a:accent2>
        <a:srgbClr val="FFFFFF"/>
      </a:accent2>
      <a:accent3>
        <a:srgbClr val="5B9BD5"/>
      </a:accent3>
      <a:accent4>
        <a:srgbClr val="5B9BD5"/>
      </a:accent4>
      <a:accent5>
        <a:srgbClr val="5B9BD5"/>
      </a:accent5>
      <a:accent6>
        <a:srgbClr val="5B9BD5"/>
      </a:accent6>
      <a:hlink>
        <a:srgbClr val="0563C1"/>
      </a:hlink>
      <a:folHlink>
        <a:srgbClr val="954F72"/>
      </a:folHlink>
    </a:clrScheme>
    <a:fontScheme name="自定义 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主题​​">
  <a:themeElements>
    <a:clrScheme name="自定义 221">
      <a:dk1>
        <a:srgbClr val="000000"/>
      </a:dk1>
      <a:lt1>
        <a:srgbClr val="FFFFFF"/>
      </a:lt1>
      <a:dk2>
        <a:srgbClr val="5B9BD5"/>
      </a:dk2>
      <a:lt2>
        <a:srgbClr val="E7E6E6"/>
      </a:lt2>
      <a:accent1>
        <a:srgbClr val="5B9BD5"/>
      </a:accent1>
      <a:accent2>
        <a:srgbClr val="FFFFFF"/>
      </a:accent2>
      <a:accent3>
        <a:srgbClr val="5B9BD5"/>
      </a:accent3>
      <a:accent4>
        <a:srgbClr val="5B9BD5"/>
      </a:accent4>
      <a:accent5>
        <a:srgbClr val="5B9BD5"/>
      </a:accent5>
      <a:accent6>
        <a:srgbClr val="5B9BD5"/>
      </a:accent6>
      <a:hlink>
        <a:srgbClr val="0563C1"/>
      </a:hlink>
      <a:folHlink>
        <a:srgbClr val="954F72"/>
      </a:folHlink>
    </a:clrScheme>
    <a:fontScheme name="自定义 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​​">
  <a:themeElements>
    <a:clrScheme name="自定义 221">
      <a:dk1>
        <a:srgbClr val="000000"/>
      </a:dk1>
      <a:lt1>
        <a:srgbClr val="FFFFFF"/>
      </a:lt1>
      <a:dk2>
        <a:srgbClr val="5B9BD5"/>
      </a:dk2>
      <a:lt2>
        <a:srgbClr val="E7E6E6"/>
      </a:lt2>
      <a:accent1>
        <a:srgbClr val="5B9BD5"/>
      </a:accent1>
      <a:accent2>
        <a:srgbClr val="FFFFFF"/>
      </a:accent2>
      <a:accent3>
        <a:srgbClr val="5B9BD5"/>
      </a:accent3>
      <a:accent4>
        <a:srgbClr val="5B9BD5"/>
      </a:accent4>
      <a:accent5>
        <a:srgbClr val="5B9BD5"/>
      </a:accent5>
      <a:accent6>
        <a:srgbClr val="5B9BD5"/>
      </a:accent6>
      <a:hlink>
        <a:srgbClr val="0563C1"/>
      </a:hlink>
      <a:folHlink>
        <a:srgbClr val="954F72"/>
      </a:folHlink>
    </a:clrScheme>
    <a:fontScheme name="自定义 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主题​​">
  <a:themeElements>
    <a:clrScheme name="自定义 221">
      <a:dk1>
        <a:srgbClr val="000000"/>
      </a:dk1>
      <a:lt1>
        <a:srgbClr val="FFFFFF"/>
      </a:lt1>
      <a:dk2>
        <a:srgbClr val="5B9BD5"/>
      </a:dk2>
      <a:lt2>
        <a:srgbClr val="E7E6E6"/>
      </a:lt2>
      <a:accent1>
        <a:srgbClr val="5B9BD5"/>
      </a:accent1>
      <a:accent2>
        <a:srgbClr val="FFFFFF"/>
      </a:accent2>
      <a:accent3>
        <a:srgbClr val="5B9BD5"/>
      </a:accent3>
      <a:accent4>
        <a:srgbClr val="5B9BD5"/>
      </a:accent4>
      <a:accent5>
        <a:srgbClr val="5B9BD5"/>
      </a:accent5>
      <a:accent6>
        <a:srgbClr val="5B9BD5"/>
      </a:accent6>
      <a:hlink>
        <a:srgbClr val="0563C1"/>
      </a:hlink>
      <a:folHlink>
        <a:srgbClr val="954F72"/>
      </a:folHlink>
    </a:clrScheme>
    <a:fontScheme name="自定义 4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蓝色扁平清新通用</Template>
  <TotalTime>93</TotalTime>
  <Pages>0</Pages>
  <Words>541</Words>
  <Characters>0</Characters>
  <Application>Microsoft Office PowerPoint</Application>
  <DocSecurity>0</DocSecurity>
  <PresentationFormat>全屏显示(16:9)</PresentationFormat>
  <Lines>0</Lines>
  <Paragraphs>83</Paragraphs>
  <Slides>16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宋体</vt:lpstr>
      <vt:lpstr>微软雅黑</vt:lpstr>
      <vt:lpstr>Calibri</vt:lpstr>
      <vt:lpstr>黑体</vt:lpstr>
      <vt:lpstr>华文楷体</vt:lpstr>
      <vt:lpstr>2_Office 主题​​</vt:lpstr>
      <vt:lpstr>3_Office 主题​​</vt:lpstr>
      <vt:lpstr>1_Office 主题​​</vt:lpstr>
      <vt:lpstr>4_Office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吴涛</cp:lastModifiedBy>
  <cp:revision>621</cp:revision>
  <dcterms:created xsi:type="dcterms:W3CDTF">2015-08-28T07:02:07Z</dcterms:created>
  <dcterms:modified xsi:type="dcterms:W3CDTF">2019-07-03T02:33:41Z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2052-11.1.0.8214</vt:lpwstr>
  </property>
</Properties>
</file>