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sldIdLst>
    <p:sldId id="292" r:id="rId2"/>
    <p:sldId id="291" r:id="rId3"/>
    <p:sldId id="293" r:id="rId4"/>
    <p:sldId id="260" r:id="rId5"/>
    <p:sldId id="270" r:id="rId6"/>
    <p:sldId id="280" r:id="rId7"/>
    <p:sldId id="281" r:id="rId8"/>
    <p:sldId id="263" r:id="rId9"/>
    <p:sldId id="277" r:id="rId10"/>
    <p:sldId id="278" r:id="rId11"/>
    <p:sldId id="279" r:id="rId12"/>
    <p:sldId id="266" r:id="rId13"/>
    <p:sldId id="268" r:id="rId14"/>
    <p:sldId id="274" r:id="rId15"/>
    <p:sldId id="294" r:id="rId16"/>
    <p:sldId id="295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60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2343150"/>
            <a:ext cx="6172200" cy="142077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3752492"/>
            <a:ext cx="6172200" cy="10287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50371" y="832948"/>
            <a:ext cx="1714500" cy="381000"/>
          </a:xfrm>
        </p:spPr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469" y="3088246"/>
            <a:ext cx="27432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4341114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3371850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3696527"/>
            <a:ext cx="609600" cy="388143"/>
          </a:xfrm>
        </p:spPr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1676400" cy="4388644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171700"/>
            <a:ext cx="6172200" cy="1540193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3757613"/>
            <a:ext cx="6172200" cy="10287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49006" y="830199"/>
            <a:ext cx="1714500" cy="381000"/>
          </a:xfrm>
        </p:spPr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656" y="3086100"/>
            <a:ext cx="27432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4343400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3359916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3696527"/>
            <a:ext cx="609600" cy="388143"/>
          </a:xfrm>
        </p:spPr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7543800" cy="85725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160520" y="2343150"/>
            <a:ext cx="473202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05740"/>
            <a:ext cx="1527048" cy="373761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05740"/>
            <a:ext cx="5638800" cy="4745736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138803" y="2343150"/>
            <a:ext cx="473202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51435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198596"/>
            <a:ext cx="1524000" cy="3717036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467600" cy="365531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DF9D9C7-3793-40D0-A580-6016855468E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4300538"/>
            <a:ext cx="609600" cy="390906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C2C1040-ADDA-4FE2-B0BE-99AD5E74EB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71800" y="1779662"/>
            <a:ext cx="504056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 12 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坐井观天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9099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12758" y="527588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     “朋友，别说</a:t>
            </a:r>
            <a:r>
              <a:rPr lang="zh-CN" altLang="en-US" sz="2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大话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了！天不过井口那么大，还用飞那么远吗？</a:t>
            </a: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22736" y="1421500"/>
            <a:ext cx="1053128" cy="60590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井口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2471733"/>
            <a:ext cx="3850499" cy="60590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夸大的、不实际的话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473330" y="1905428"/>
            <a:ext cx="209796" cy="53995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837714" y="3867894"/>
            <a:ext cx="1855597" cy="60590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无边无际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861" y="2521405"/>
            <a:ext cx="1245937" cy="1245937"/>
          </a:xfrm>
          <a:prstGeom prst="rect">
            <a:avLst/>
          </a:prstGeom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54" y="2068236"/>
            <a:ext cx="1578083" cy="139599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5339307" y="3133626"/>
            <a:ext cx="1296144" cy="738664"/>
          </a:xfrm>
          <a:prstGeom prst="rect">
            <a:avLst/>
          </a:prstGeom>
          <a:effectLst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31821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2670" y="843558"/>
            <a:ext cx="5472608" cy="115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“朋友，别说大话了！天不过井口那么大，还用飞那么远吗？”</a:t>
            </a:r>
          </a:p>
        </p:txBody>
      </p:sp>
      <p:sp>
        <p:nvSpPr>
          <p:cNvPr id="8" name="矩形 7"/>
          <p:cNvSpPr/>
          <p:nvPr/>
        </p:nvSpPr>
        <p:spPr>
          <a:xfrm>
            <a:off x="2269210" y="2931790"/>
            <a:ext cx="64807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你弄错了。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天无边无际，大得很哪！</a:t>
            </a:r>
            <a:r>
              <a:rPr lang="zh-CN" altLang="zh-CN" sz="2600" b="1" dirty="0"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94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83061"/>
            <a:ext cx="6888008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青蛙摆摆手说：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</a:t>
            </a:r>
            <a:endParaRPr lang="en-US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小鸟扑扑翅膀说：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</a:t>
            </a:r>
            <a:endParaRPr lang="en-US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7704" y="1917643"/>
            <a:ext cx="6888008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青蛙瞪大眼睛说：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</a:t>
            </a:r>
            <a:endParaRPr lang="en-US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小鸟耐心地说：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</a:t>
            </a:r>
            <a:endParaRPr lang="en-US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1314" y="3302637"/>
            <a:ext cx="6888008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青蛙不相信地说：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</a:t>
            </a:r>
            <a:endParaRPr lang="en-US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小鸟大声地说：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</a:t>
            </a:r>
            <a:r>
              <a:rPr lang="en-US" altLang="zh-CN" sz="22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endParaRPr lang="zh-CN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44008" y="283060"/>
            <a:ext cx="4248472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“朋友，我天天坐在井里，一抬头就能看见天。我不会弄错的。” 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你弄错了。</a:t>
            </a:r>
            <a:r>
              <a:rPr lang="zh-CN" altLang="zh-CN" b="1" dirty="0">
                <a:latin typeface="华文楷体" pitchFamily="2" charset="-122"/>
                <a:ea typeface="华文楷体" pitchFamily="2" charset="-122"/>
              </a:rPr>
              <a:t>天无边无际，大得很哪！</a:t>
            </a:r>
            <a:r>
              <a:rPr lang="zh-CN" altLang="zh-CN" sz="2000" b="1" dirty="0"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19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11506" y="852434"/>
            <a:ext cx="547260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青蛙笑了，说：“朋友，我天天坐在井里，一抬头就能看见天。我不会弄错的。”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2499742"/>
            <a:ext cx="54726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小鸟也笑了，说：“朋友，你是弄错了。不信，你跳出井来看一看吧。” </a:t>
            </a: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4296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84919" y="925639"/>
            <a:ext cx="547260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青蛙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了，说：“朋友，我天天坐在井里，一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抬头就能看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见天。我不会弄错的。”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84919" y="2499742"/>
            <a:ext cx="54726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小鸟也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了，说：“朋友，你是弄错了。不信，你跳出井来看一看吧。” </a:t>
            </a: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4991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84919" y="925639"/>
            <a:ext cx="547260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84919" y="2499742"/>
            <a:ext cx="5472608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6" t="-26" r="28561" b="26"/>
          <a:stretch/>
        </p:blipFill>
        <p:spPr>
          <a:xfrm>
            <a:off x="993710" y="555526"/>
            <a:ext cx="2952328" cy="295209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矩形 8"/>
          <p:cNvSpPr/>
          <p:nvPr/>
        </p:nvSpPr>
        <p:spPr>
          <a:xfrm>
            <a:off x="3946038" y="1553329"/>
            <a:ext cx="4348948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不要做目光短浅的青蛙，更不能盲目自大，要虚心接纳别人的意见。</a:t>
            </a:r>
          </a:p>
        </p:txBody>
      </p:sp>
    </p:spTree>
    <p:extLst>
      <p:ext uri="{BB962C8B-B14F-4D97-AF65-F5344CB8AC3E}">
        <p14:creationId xmlns:p14="http://schemas.microsoft.com/office/powerpoint/2010/main" val="126180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t="9550" r="7959" b="7865"/>
          <a:stretch/>
        </p:blipFill>
        <p:spPr>
          <a:xfrm>
            <a:off x="4406692" y="2787774"/>
            <a:ext cx="1344086" cy="1313434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684919" y="925639"/>
            <a:ext cx="547260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8" name="组合 7"/>
          <p:cNvGrpSpPr/>
          <p:nvPr/>
        </p:nvGrpSpPr>
        <p:grpSpPr>
          <a:xfrm>
            <a:off x="2444263" y="888235"/>
            <a:ext cx="5321123" cy="1317136"/>
            <a:chOff x="2756234" y="1754397"/>
            <a:chExt cx="6895096" cy="193387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234" y="1764631"/>
              <a:ext cx="1879934" cy="191882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3657" y="1764631"/>
              <a:ext cx="1951121" cy="19236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2267" y="1754397"/>
              <a:ext cx="1929063" cy="1929063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4513562" y="2787774"/>
            <a:ext cx="11446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61533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15055"/>
            <a:ext cx="1457404" cy="14718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61432"/>
            <a:ext cx="1450808" cy="147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en-US" sz="2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1059582"/>
            <a:ext cx="1066801" cy="63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井沿</a:t>
            </a:r>
          </a:p>
        </p:txBody>
      </p:sp>
      <p:sp>
        <p:nvSpPr>
          <p:cNvPr id="8" name="矩形 7"/>
          <p:cNvSpPr/>
          <p:nvPr/>
        </p:nvSpPr>
        <p:spPr>
          <a:xfrm>
            <a:off x="4088323" y="1752733"/>
            <a:ext cx="2253918" cy="63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口渴、喝水</a:t>
            </a:r>
          </a:p>
        </p:txBody>
      </p:sp>
      <p:sp>
        <p:nvSpPr>
          <p:cNvPr id="9" name="矩形 8"/>
          <p:cNvSpPr/>
          <p:nvPr/>
        </p:nvSpPr>
        <p:spPr>
          <a:xfrm>
            <a:off x="4129970" y="2443095"/>
            <a:ext cx="1066801" cy="63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大话</a:t>
            </a:r>
          </a:p>
        </p:txBody>
      </p:sp>
      <p:sp>
        <p:nvSpPr>
          <p:cNvPr id="11" name="矩形 10"/>
          <p:cNvSpPr/>
          <p:nvPr/>
        </p:nvSpPr>
        <p:spPr>
          <a:xfrm>
            <a:off x="4141385" y="3135590"/>
            <a:ext cx="2614864" cy="63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无边无际</a:t>
            </a:r>
          </a:p>
        </p:txBody>
      </p:sp>
    </p:spTree>
    <p:extLst>
      <p:ext uri="{BB962C8B-B14F-4D97-AF65-F5344CB8AC3E}">
        <p14:creationId xmlns:p14="http://schemas.microsoft.com/office/powerpoint/2010/main" val="116566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1851670"/>
            <a:ext cx="561662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2200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我从天上来，飞了一百多里，口渴了，下来找点儿水喝。”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6586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71800" y="1779662"/>
            <a:ext cx="5472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华文楷体" pitchFamily="2" charset="-122"/>
                <a:ea typeface="华文楷体" pitchFamily="2" charset="-122"/>
              </a:rPr>
              <a:t>　　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我从天上来，飞了</a:t>
            </a:r>
            <a:r>
              <a:rPr lang="zh-CN" altLang="en-US" sz="2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一百多里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，口渴了，下来找点儿水喝。”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52769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1275606"/>
            <a:ext cx="6480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华文楷体" pitchFamily="2" charset="-122"/>
                <a:ea typeface="华文楷体" pitchFamily="2" charset="-122"/>
              </a:rPr>
              <a:t>　　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我从天上来，飞了</a:t>
            </a:r>
            <a:r>
              <a:rPr lang="zh-CN" altLang="en-US" sz="2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一百多里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，口渴了，下来找点儿水喝。”</a:t>
            </a:r>
          </a:p>
        </p:txBody>
      </p:sp>
      <p:sp>
        <p:nvSpPr>
          <p:cNvPr id="3" name="矩形 2"/>
          <p:cNvSpPr/>
          <p:nvPr/>
        </p:nvSpPr>
        <p:spPr>
          <a:xfrm>
            <a:off x="2195736" y="2931790"/>
            <a:ext cx="64807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你弄错了。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天无边无际，大得很哪！</a:t>
            </a:r>
            <a:r>
              <a:rPr lang="zh-CN" altLang="zh-CN" sz="2600" b="1" dirty="0"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2187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1275606"/>
            <a:ext cx="6480720" cy="110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2200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我从天上来，飞了</a:t>
            </a:r>
            <a:r>
              <a:rPr lang="zh-CN" altLang="en-US" sz="2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一百多里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，口渴了，下来找点儿水喝。”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2926410"/>
            <a:ext cx="64807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你弄错了。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zh-CN" altLang="zh-CN" sz="2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无边无际</a:t>
            </a:r>
            <a:r>
              <a:rPr lang="zh-CN" altLang="zh-CN" sz="2200" b="1" dirty="0">
                <a:latin typeface="华文楷体" pitchFamily="2" charset="-122"/>
                <a:ea typeface="华文楷体" pitchFamily="2" charset="-122"/>
              </a:rPr>
              <a:t>，大得很哪！</a:t>
            </a:r>
            <a:r>
              <a:rPr lang="zh-CN" altLang="zh-CN" sz="2600" b="1" dirty="0"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2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3" t="21077" r="54741" b="24511"/>
          <a:stretch/>
        </p:blipFill>
        <p:spPr>
          <a:xfrm>
            <a:off x="1835696" y="88881"/>
            <a:ext cx="1296144" cy="73866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26516"/>
            <a:ext cx="1698447" cy="15024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矩形 5"/>
          <p:cNvSpPr/>
          <p:nvPr/>
        </p:nvSpPr>
        <p:spPr>
          <a:xfrm>
            <a:off x="3365911" y="3780438"/>
            <a:ext cx="3288080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没有边缘，范围特别广阔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5580112" y="3365112"/>
            <a:ext cx="0" cy="415326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67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t="6316" r="24737" b="1988"/>
          <a:stretch/>
        </p:blipFill>
        <p:spPr>
          <a:xfrm flipH="1">
            <a:off x="6156176" y="2061964"/>
            <a:ext cx="2520280" cy="292469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2312758" y="527588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“朋友，别说大话了！天不过井口那么大，还用飞那么远吗？”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05714" y="1421500"/>
            <a:ext cx="1242282" cy="1085806"/>
            <a:chOff x="7668344" y="1360691"/>
            <a:chExt cx="1242282" cy="1085806"/>
          </a:xfrm>
        </p:grpSpPr>
        <p:cxnSp>
          <p:nvCxnSpPr>
            <p:cNvPr id="3" name="直接箭头连接符 2"/>
            <p:cNvCxnSpPr/>
            <p:nvPr/>
          </p:nvCxnSpPr>
          <p:spPr>
            <a:xfrm flipH="1">
              <a:off x="7668344" y="2009879"/>
              <a:ext cx="504056" cy="43661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7785366" y="1360691"/>
              <a:ext cx="1125260" cy="64918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华文楷体" pitchFamily="2" charset="-122"/>
                  <a:ea typeface="华文楷体" pitchFamily="2" charset="-122"/>
                </a:rPr>
                <a:t>井口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506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t="6316" r="24737" b="1988"/>
          <a:stretch/>
        </p:blipFill>
        <p:spPr>
          <a:xfrm flipH="1">
            <a:off x="6156176" y="2061964"/>
            <a:ext cx="2520280" cy="292469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2312758" y="527588"/>
            <a:ext cx="5472608" cy="115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“朋友，别说</a:t>
            </a:r>
            <a:r>
              <a:rPr lang="zh-CN" altLang="en-US" sz="2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大话</a:t>
            </a:r>
            <a:r>
              <a:rPr lang="zh-CN" altLang="en-US" sz="2200" b="1" dirty="0">
                <a:latin typeface="华文楷体" pitchFamily="2" charset="-122"/>
                <a:ea typeface="华文楷体" pitchFamily="2" charset="-122"/>
              </a:rPr>
              <a:t>了！天不过井口那么大，还用飞那么远吗？”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05714" y="1421500"/>
            <a:ext cx="1170150" cy="1085806"/>
            <a:chOff x="7668344" y="1360691"/>
            <a:chExt cx="1170150" cy="1085806"/>
          </a:xfrm>
        </p:grpSpPr>
        <p:cxnSp>
          <p:nvCxnSpPr>
            <p:cNvPr id="3" name="直接箭头连接符 2"/>
            <p:cNvCxnSpPr/>
            <p:nvPr/>
          </p:nvCxnSpPr>
          <p:spPr>
            <a:xfrm flipH="1">
              <a:off x="7668344" y="2009879"/>
              <a:ext cx="504056" cy="43661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7785366" y="1360691"/>
              <a:ext cx="1053128" cy="60590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2200" b="1" dirty="0">
                  <a:latin typeface="华文楷体" pitchFamily="2" charset="-122"/>
                  <a:ea typeface="华文楷体" pitchFamily="2" charset="-122"/>
                </a:rPr>
                <a:t>井口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483768" y="2471733"/>
            <a:ext cx="3850499" cy="60590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夸大的、不实际的话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473330" y="1905428"/>
            <a:ext cx="209796" cy="53995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83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362</TotalTime>
  <Words>446</Words>
  <Application>Microsoft Office PowerPoint</Application>
  <PresentationFormat>全屏显示(16:9)</PresentationFormat>
  <Paragraphs>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华文楷体</vt:lpstr>
      <vt:lpstr>楷体</vt:lpstr>
      <vt:lpstr>Century Schoolbook</vt:lpstr>
      <vt:lpstr>Wingdings</vt:lpstr>
      <vt:lpstr>Wingdings 2</vt:lpstr>
      <vt:lpstr>凸显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HP02</dc:creator>
  <cp:lastModifiedBy> </cp:lastModifiedBy>
  <cp:revision>48</cp:revision>
  <dcterms:created xsi:type="dcterms:W3CDTF">2019-03-03T07:10:42Z</dcterms:created>
  <dcterms:modified xsi:type="dcterms:W3CDTF">2019-03-28T06:57:14Z</dcterms:modified>
</cp:coreProperties>
</file>