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005" autoAdjust="0"/>
    <p:restoredTop sz="94660"/>
  </p:normalViewPr>
  <p:slideViewPr>
    <p:cSldViewPr>
      <p:cViewPr varScale="1">
        <p:scale>
          <a:sx n="109" d="100"/>
          <a:sy n="109" d="100"/>
        </p:scale>
        <p:origin x="102" y="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2343150"/>
            <a:ext cx="6172200" cy="142077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3752492"/>
            <a:ext cx="6172200" cy="10287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50371" y="832948"/>
            <a:ext cx="1714500" cy="381000"/>
          </a:xfrm>
        </p:spPr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469" y="3088246"/>
            <a:ext cx="27432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4341114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3371850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3696527"/>
            <a:ext cx="609600" cy="388143"/>
          </a:xfrm>
        </p:spPr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1676400" cy="4388644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171700"/>
            <a:ext cx="6172200" cy="1540193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3757613"/>
            <a:ext cx="6172200" cy="10287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49006" y="830199"/>
            <a:ext cx="1714500" cy="381000"/>
          </a:xfrm>
        </p:spPr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656" y="3086100"/>
            <a:ext cx="27432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4343400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3359916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3696527"/>
            <a:ext cx="609600" cy="388143"/>
          </a:xfrm>
        </p:spPr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7543800" cy="85725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160520" y="2343150"/>
            <a:ext cx="473202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05740"/>
            <a:ext cx="1527048" cy="373761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05740"/>
            <a:ext cx="5638800" cy="4745736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138803" y="2343150"/>
            <a:ext cx="473202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51435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198596"/>
            <a:ext cx="1524000" cy="3717036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467600" cy="365531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4300538"/>
            <a:ext cx="609600" cy="390906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71800" y="1779662"/>
            <a:ext cx="504056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 12 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坐井观天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9923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11508"/>
            <a:ext cx="3024336" cy="4129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411510"/>
            <a:ext cx="2970789" cy="4129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05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27534"/>
            <a:ext cx="6552728" cy="1539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文本框 9"/>
          <p:cNvSpPr txBox="1"/>
          <p:nvPr/>
        </p:nvSpPr>
        <p:spPr>
          <a:xfrm>
            <a:off x="2515377" y="2848056"/>
            <a:ext cx="2362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sz="26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nǎ</a:t>
            </a:r>
            <a:endParaRPr lang="zh-CN" altLang="en-US" sz="26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2848410"/>
            <a:ext cx="28520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哪里、哪个、哪些</a:t>
            </a:r>
          </a:p>
        </p:txBody>
      </p:sp>
      <p:sp>
        <p:nvSpPr>
          <p:cNvPr id="9" name="文本框 7"/>
          <p:cNvSpPr txBox="1"/>
          <p:nvPr/>
        </p:nvSpPr>
        <p:spPr>
          <a:xfrm>
            <a:off x="3490036" y="2848056"/>
            <a:ext cx="9379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哪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3356248" y="3867894"/>
            <a:ext cx="385233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天无边无际，大得很</a:t>
            </a:r>
            <a:r>
              <a:rPr lang="zh-CN" altLang="zh-CN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哪</a:t>
            </a:r>
            <a:r>
              <a:rPr lang="zh-CN" altLang="zh-CN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！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21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79711" y="683012"/>
            <a:ext cx="518603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青蛙问小鸟：“你从哪儿来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呀</a:t>
            </a: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？”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9711" y="1491630"/>
            <a:ext cx="6519734" cy="12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青蛙说：“朋友，别说大话了！天不过井口</a:t>
            </a:r>
            <a:endParaRPr lang="en-US" altLang="zh-CN" sz="26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那么大，还用飞那么远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吗</a:t>
            </a: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？”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1720" y="3075805"/>
            <a:ext cx="6186309" cy="12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小鸟也笑了，说：“朋友，你是弄错了。</a:t>
            </a:r>
            <a:endParaRPr lang="en-US" altLang="zh-CN" sz="26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不信，你跳出井来看一看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吧</a:t>
            </a:r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。”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26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7" name="组合 6"/>
          <p:cNvGrpSpPr/>
          <p:nvPr/>
        </p:nvGrpSpPr>
        <p:grpSpPr>
          <a:xfrm>
            <a:off x="3191673" y="893909"/>
            <a:ext cx="2727158" cy="3385918"/>
            <a:chOff x="2550694" y="1549460"/>
            <a:chExt cx="5550570" cy="922551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909"/>
            <a:stretch/>
          </p:blipFill>
          <p:spPr>
            <a:xfrm>
              <a:off x="2550694" y="1549460"/>
              <a:ext cx="5550570" cy="922551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9" t="10417" r="66182" b="86626"/>
            <a:stretch/>
          </p:blipFill>
          <p:spPr>
            <a:xfrm>
              <a:off x="4363452" y="2291679"/>
              <a:ext cx="2486527" cy="27271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979" r="54909" b="53587"/>
            <a:stretch/>
          </p:blipFill>
          <p:spPr>
            <a:xfrm>
              <a:off x="2550694" y="5964487"/>
              <a:ext cx="5550570" cy="22458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972" r="54909" b="10115"/>
            <a:stretch/>
          </p:blipFill>
          <p:spPr>
            <a:xfrm>
              <a:off x="2550694" y="9524578"/>
              <a:ext cx="5550570" cy="17646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825709" y="2852555"/>
            <a:ext cx="3407050" cy="726142"/>
            <a:chOff x="4973053" y="2410870"/>
            <a:chExt cx="3407050" cy="726142"/>
          </a:xfrm>
        </p:grpSpPr>
        <p:sp>
          <p:nvSpPr>
            <p:cNvPr id="14" name="矩形 13"/>
            <p:cNvSpPr/>
            <p:nvPr/>
          </p:nvSpPr>
          <p:spPr>
            <a:xfrm>
              <a:off x="7206785" y="2527720"/>
              <a:ext cx="85472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00" b="1" dirty="0">
                  <a:latin typeface="华文楷体" pitchFamily="2" charset="-122"/>
                  <a:ea typeface="华文楷体" pitchFamily="2" charset="-122"/>
                </a:rPr>
                <a:t>井里</a:t>
              </a:r>
            </a:p>
          </p:txBody>
        </p:sp>
        <p:sp>
          <p:nvSpPr>
            <p:cNvPr id="15" name="流程图: 过程 14"/>
            <p:cNvSpPr/>
            <p:nvPr/>
          </p:nvSpPr>
          <p:spPr>
            <a:xfrm>
              <a:off x="6888187" y="2410870"/>
              <a:ext cx="1491916" cy="726142"/>
            </a:xfrm>
            <a:prstGeom prst="flowChartProcess">
              <a:avLst/>
            </a:prstGeom>
            <a:noFill/>
            <a:ln w="38100">
              <a:solidFill>
                <a:srgbClr val="AC04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4973053" y="2897738"/>
              <a:ext cx="1915134" cy="24189"/>
            </a:xfrm>
            <a:prstGeom prst="line">
              <a:avLst/>
            </a:prstGeom>
            <a:ln w="38100">
              <a:solidFill>
                <a:srgbClr val="AC04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485693" y="893909"/>
            <a:ext cx="3407050" cy="726142"/>
            <a:chOff x="4973053" y="2410870"/>
            <a:chExt cx="3407050" cy="726142"/>
          </a:xfrm>
        </p:grpSpPr>
        <p:sp>
          <p:nvSpPr>
            <p:cNvPr id="18" name="矩形 17"/>
            <p:cNvSpPr/>
            <p:nvPr/>
          </p:nvSpPr>
          <p:spPr>
            <a:xfrm>
              <a:off x="7206785" y="2527720"/>
              <a:ext cx="85472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00" b="1" dirty="0">
                  <a:latin typeface="华文楷体" pitchFamily="2" charset="-122"/>
                  <a:ea typeface="华文楷体" pitchFamily="2" charset="-122"/>
                </a:rPr>
                <a:t>井沿</a:t>
              </a:r>
            </a:p>
          </p:txBody>
        </p:sp>
        <p:sp>
          <p:nvSpPr>
            <p:cNvPr id="19" name="流程图: 过程 18"/>
            <p:cNvSpPr/>
            <p:nvPr/>
          </p:nvSpPr>
          <p:spPr>
            <a:xfrm>
              <a:off x="6888187" y="2410870"/>
              <a:ext cx="1491916" cy="726142"/>
            </a:xfrm>
            <a:prstGeom prst="flowChartProcess">
              <a:avLst/>
            </a:prstGeom>
            <a:noFill/>
            <a:ln w="38100">
              <a:solidFill>
                <a:srgbClr val="AC04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4973053" y="2897738"/>
              <a:ext cx="1915134" cy="24189"/>
            </a:xfrm>
            <a:prstGeom prst="line">
              <a:avLst/>
            </a:prstGeom>
            <a:ln w="38100">
              <a:solidFill>
                <a:srgbClr val="AC04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115616" y="1140130"/>
            <a:ext cx="3407050" cy="726142"/>
            <a:chOff x="2443184" y="2836183"/>
            <a:chExt cx="3407050" cy="726142"/>
          </a:xfrm>
        </p:grpSpPr>
        <p:sp>
          <p:nvSpPr>
            <p:cNvPr id="22" name="矩形 21"/>
            <p:cNvSpPr/>
            <p:nvPr/>
          </p:nvSpPr>
          <p:spPr>
            <a:xfrm>
              <a:off x="2761781" y="2953032"/>
              <a:ext cx="85472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00" b="1" dirty="0">
                  <a:latin typeface="华文楷体" pitchFamily="2" charset="-122"/>
                  <a:ea typeface="华文楷体" pitchFamily="2" charset="-122"/>
                </a:rPr>
                <a:t>井口</a:t>
              </a:r>
            </a:p>
          </p:txBody>
        </p:sp>
        <p:sp>
          <p:nvSpPr>
            <p:cNvPr id="23" name="流程图: 过程 22"/>
            <p:cNvSpPr/>
            <p:nvPr/>
          </p:nvSpPr>
          <p:spPr>
            <a:xfrm rot="10800000">
              <a:off x="2443184" y="2836183"/>
              <a:ext cx="1491916" cy="726142"/>
            </a:xfrm>
            <a:prstGeom prst="flowChartProcess">
              <a:avLst/>
            </a:prstGeom>
            <a:noFill/>
            <a:ln w="38100">
              <a:solidFill>
                <a:srgbClr val="AC04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rot="10800000" flipV="1">
              <a:off x="3935100" y="3051268"/>
              <a:ext cx="1915134" cy="24189"/>
            </a:xfrm>
            <a:prstGeom prst="line">
              <a:avLst/>
            </a:prstGeom>
            <a:ln w="38100">
              <a:solidFill>
                <a:srgbClr val="AC04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354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23928" y="3387611"/>
            <a:ext cx="135165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书沿  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6" t="1908" r="12354"/>
          <a:stretch/>
        </p:blipFill>
        <p:spPr bwMode="auto">
          <a:xfrm>
            <a:off x="5436096" y="2939445"/>
            <a:ext cx="1915801" cy="188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5" r="13637"/>
          <a:stretch/>
        </p:blipFill>
        <p:spPr bwMode="auto">
          <a:xfrm>
            <a:off x="5436096" y="495680"/>
            <a:ext cx="1915801" cy="2003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8"/>
          <a:stretch/>
        </p:blipFill>
        <p:spPr bwMode="auto">
          <a:xfrm>
            <a:off x="2322663" y="2937673"/>
            <a:ext cx="1860236" cy="179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230" y="491784"/>
            <a:ext cx="1913102" cy="1953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矩形 29"/>
          <p:cNvSpPr/>
          <p:nvPr/>
        </p:nvSpPr>
        <p:spPr>
          <a:xfrm>
            <a:off x="7596336" y="3430731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窗沿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32909" y="1004854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桌沿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96335" y="1014626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门沿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895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0196" y="771550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喝      渴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3968" y="1694587"/>
            <a:ext cx="2952328" cy="2255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渴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时需要水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用口才能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喝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喝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了就解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渴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不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渴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乐呵呵。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714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C:\Users\HP02\AppData\Local\Temp\WeChat Files\3f36ecd9dcb920f5775c57708a37f4e.jpg"/>
          <p:cNvPicPr/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6" t="49325" r="34899" b="35453"/>
          <a:stretch/>
        </p:blipFill>
        <p:spPr bwMode="auto">
          <a:xfrm rot="5400000">
            <a:off x="2807804" y="1653142"/>
            <a:ext cx="1512168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矩形 5"/>
          <p:cNvSpPr/>
          <p:nvPr/>
        </p:nvSpPr>
        <p:spPr>
          <a:xfrm>
            <a:off x="4829995" y="1718437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弄</a:t>
            </a:r>
            <a:endParaRPr lang="zh-CN" altLang="en-US" sz="80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65552" y="2732778"/>
            <a:ext cx="1171965" cy="639091"/>
            <a:chOff x="2406332" y="3857045"/>
            <a:chExt cx="1171965" cy="639091"/>
          </a:xfrm>
        </p:grpSpPr>
        <p:sp>
          <p:nvSpPr>
            <p:cNvPr id="8" name="矩形 7"/>
            <p:cNvSpPr/>
            <p:nvPr/>
          </p:nvSpPr>
          <p:spPr>
            <a:xfrm>
              <a:off x="3058603" y="4003693"/>
              <a:ext cx="51969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00" b="1" dirty="0">
                  <a:latin typeface="华文楷体" pitchFamily="2" charset="-122"/>
                  <a:ea typeface="华文楷体" pitchFamily="2" charset="-122"/>
                </a:rPr>
                <a:t>廾</a:t>
              </a:r>
            </a:p>
          </p:txBody>
        </p:sp>
        <p:cxnSp>
          <p:nvCxnSpPr>
            <p:cNvPr id="9" name="直接连接符 8"/>
            <p:cNvCxnSpPr>
              <a:endCxn id="8" idx="1"/>
            </p:cNvCxnSpPr>
            <p:nvPr/>
          </p:nvCxnSpPr>
          <p:spPr>
            <a:xfrm>
              <a:off x="2406332" y="3857045"/>
              <a:ext cx="652271" cy="3928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980035" y="1595326"/>
            <a:ext cx="1157482" cy="741522"/>
            <a:chOff x="2420815" y="2930075"/>
            <a:chExt cx="1157482" cy="741522"/>
          </a:xfrm>
        </p:grpSpPr>
        <p:sp>
          <p:nvSpPr>
            <p:cNvPr id="13" name="矩形 12"/>
            <p:cNvSpPr/>
            <p:nvPr/>
          </p:nvSpPr>
          <p:spPr>
            <a:xfrm>
              <a:off x="3058603" y="2930075"/>
              <a:ext cx="51969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00" b="1" dirty="0">
                  <a:latin typeface="华文楷体" pitchFamily="2" charset="-122"/>
                  <a:ea typeface="华文楷体" pitchFamily="2" charset="-122"/>
                </a:rPr>
                <a:t>王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2420815" y="3176296"/>
              <a:ext cx="637788" cy="4953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62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91880" y="1405636"/>
            <a:ext cx="2901616" cy="1485627"/>
            <a:chOff x="2218824" y="3871599"/>
            <a:chExt cx="2901616" cy="148562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824" y="3871599"/>
              <a:ext cx="1450808" cy="148562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9632" y="3871599"/>
              <a:ext cx="1450808" cy="1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659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361</TotalTime>
  <Words>124</Words>
  <Application>Microsoft Office PowerPoint</Application>
  <PresentationFormat>全屏显示(16:9)</PresentationFormat>
  <Paragraphs>30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GB Pinyinok-D</vt:lpstr>
      <vt:lpstr>黑体</vt:lpstr>
      <vt:lpstr>华文楷体</vt:lpstr>
      <vt:lpstr>华文细黑</vt:lpstr>
      <vt:lpstr>楷体</vt:lpstr>
      <vt:lpstr>Century Schoolbook</vt:lpstr>
      <vt:lpstr>Wingdings</vt:lpstr>
      <vt:lpstr>Wingdings 2</vt:lpstr>
      <vt:lpstr>凸显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HP02</dc:creator>
  <cp:lastModifiedBy> </cp:lastModifiedBy>
  <cp:revision>48</cp:revision>
  <dcterms:created xsi:type="dcterms:W3CDTF">2019-03-03T07:10:42Z</dcterms:created>
  <dcterms:modified xsi:type="dcterms:W3CDTF">2019-03-28T06:56:23Z</dcterms:modified>
</cp:coreProperties>
</file>