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57" r:id="rId4"/>
    <p:sldId id="267" r:id="rId5"/>
    <p:sldId id="266" r:id="rId6"/>
    <p:sldId id="265" r:id="rId7"/>
    <p:sldId id="264" r:id="rId8"/>
    <p:sldId id="262" r:id="rId9"/>
    <p:sldId id="263" r:id="rId10"/>
    <p:sldId id="268" r:id="rId11"/>
    <p:sldId id="270" r:id="rId12"/>
    <p:sldId id="272" r:id="rId13"/>
    <p:sldId id="274" r:id="rId14"/>
    <p:sldId id="276" r:id="rId15"/>
    <p:sldId id="277" r:id="rId16"/>
    <p:sldId id="278" r:id="rId18"/>
    <p:sldId id="279" r:id="rId19"/>
    <p:sldId id="280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CDA4"/>
    <a:srgbClr val="97C890"/>
    <a:srgbClr val="CBE3BB"/>
    <a:srgbClr val="CAE2B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35AEE-EA1B-4EC2-9B71-DD8D341C68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2D0D3-5675-40AE-9F52-117C18D8ED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42D0D3-5675-40AE-9F52-117C18D8ED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chemeClr val="accent1">
                <a:lumMod val="5000"/>
                <a:lumOff val="95000"/>
              </a:schemeClr>
            </a:gs>
            <a:gs pos="0">
              <a:srgbClr val="A7CDA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55D22-09F2-4E96-99F3-CA2BEB52F6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083BF-5BD0-432A-991A-C97D08CC23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hdphoto1.wdp"/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hdphoto1.wdp"/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100000">
              <a:schemeClr val="bg1"/>
            </a:gs>
            <a:gs pos="0">
              <a:srgbClr val="A7CDA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1609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 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小猴子下山（一</a:t>
            </a:r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878" y="4403188"/>
            <a:ext cx="2496878" cy="2318529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4" t="8956" r="1056" b="8616"/>
          <a:stretch>
            <a:fillRect/>
          </a:stretch>
        </p:blipFill>
        <p:spPr>
          <a:xfrm>
            <a:off x="7792872" y="2258704"/>
            <a:ext cx="4176214" cy="3439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265" y="2094930"/>
            <a:ext cx="4025411" cy="3698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zh-CN" altLang="en-US" sz="9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  </a:t>
            </a:r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扛  扔  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57" y="2094930"/>
            <a:ext cx="4209711" cy="36030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630" y="53168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5022" y="1692322"/>
            <a:ext cx="7824717" cy="362933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瓜地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高兴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8" y="3352245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177421"/>
            <a:ext cx="10515600" cy="1513267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pěng</a:t>
            </a:r>
            <a:b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捧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5801436" y="1690688"/>
            <a:ext cx="52123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1080135"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44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用双手托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181600" cy="41193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35022" y="1241946"/>
            <a:ext cx="7824717" cy="4975974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蹦蹦跳跳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22" y="3217544"/>
            <a:ext cx="3240000" cy="324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4133" y="131269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掰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扛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6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2778" y="2427645"/>
            <a:ext cx="10515600" cy="4149001"/>
          </a:xfrm>
        </p:spPr>
        <p:txBody>
          <a:bodyPr>
            <a:normAutofit/>
          </a:bodyPr>
          <a:lstStyle/>
          <a:p>
            <a:pPr marL="0" indent="1080135">
              <a:lnSpc>
                <a:spcPct val="150000"/>
              </a:lnSpc>
              <a:buNone/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小猴子（    ）玉米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1080135">
              <a:lnSpc>
                <a:spcPct val="150000"/>
              </a:lnSpc>
              <a:buNone/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小猴子（    ）桃子</a:t>
            </a:r>
            <a:endParaRPr lang="en-US" altLang="zh-CN" sz="4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1080135">
              <a:lnSpc>
                <a:spcPct val="150000"/>
              </a:lnSpc>
              <a:buNone/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小猴子（    ）西瓜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0" y="0"/>
            <a:ext cx="3739488" cy="1241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我来填一填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237" y="3024929"/>
            <a:ext cx="2113984" cy="22206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4950" y="524573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40240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en-US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</a:t>
            </a:r>
            <a:r>
              <a:rPr lang="en-US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瓜</a:t>
            </a:r>
            <a:r>
              <a:rPr lang="en-US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0" y="0"/>
            <a:ext cx="3739488" cy="1241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</a:t>
            </a: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一写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3"/>
          <p:cNvPicPr>
            <a:picLocks noGrp="1"/>
          </p:cNvPicPr>
          <p:nvPr>
            <p:ph sz="half" idx="1"/>
          </p:nvPr>
        </p:nvPicPr>
        <p:blipFill rotWithShape="1">
          <a:blip r:embed="rId1"/>
          <a:srcRect l="1628" t="3196" r="2960" b="2694"/>
          <a:stretch>
            <a:fillRect/>
          </a:stretch>
        </p:blipFill>
        <p:spPr>
          <a:xfrm>
            <a:off x="2600513" y="1842868"/>
            <a:ext cx="2880000" cy="2880000"/>
          </a:xfrm>
          <a:prstGeom prst="rect">
            <a:avLst/>
          </a:prstGeom>
        </p:spPr>
      </p:pic>
      <p:pic>
        <p:nvPicPr>
          <p:cNvPr id="11" name="内容占位符 10"/>
          <p:cNvPicPr>
            <a:picLocks noGrp="1"/>
          </p:cNvPicPr>
          <p:nvPr>
            <p:ph sz="half" idx="2"/>
          </p:nvPr>
        </p:nvPicPr>
        <p:blipFill rotWithShape="1">
          <a:blip r:embed="rId2"/>
          <a:srcRect l="3117" t="3511" r="1796" b="4003"/>
          <a:stretch>
            <a:fillRect/>
          </a:stretch>
        </p:blipFill>
        <p:spPr>
          <a:xfrm>
            <a:off x="7421936" y="1842868"/>
            <a:ext cx="2880000" cy="28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内容占位符 5"/>
          <p:cNvPicPr>
            <a:picLocks noGrp="1"/>
          </p:cNvPicPr>
          <p:nvPr>
            <p:ph sz="half" idx="2"/>
          </p:nvPr>
        </p:nvPicPr>
        <p:blipFill rotWithShape="1">
          <a:blip r:embed="rId1"/>
          <a:srcRect t="2528" r="1150" b="2078"/>
          <a:stretch>
            <a:fillRect/>
          </a:stretch>
        </p:blipFill>
        <p:spPr>
          <a:xfrm>
            <a:off x="6884489" y="1850346"/>
            <a:ext cx="2880000" cy="28800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291267" y="1850346"/>
            <a:ext cx="2880000" cy="28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896" y="2311189"/>
            <a:ext cx="1823114" cy="2461204"/>
          </a:xfrm>
        </p:spPr>
      </p:pic>
      <p:sp>
        <p:nvSpPr>
          <p:cNvPr id="10" name="云形标注 9"/>
          <p:cNvSpPr/>
          <p:nvPr/>
        </p:nvSpPr>
        <p:spPr>
          <a:xfrm>
            <a:off x="3903259" y="846161"/>
            <a:ext cx="3150684" cy="1868010"/>
          </a:xfrm>
          <a:prstGeom prst="cloudCallout">
            <a:avLst>
              <a:gd name="adj1" fmla="val -50290"/>
              <a:gd name="adj2" fmla="val 8508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ctr"/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你还知道哪些提手旁的字？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2884" y="3332547"/>
            <a:ext cx="7151426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你能把搜集来的字表演出来吗？</a:t>
            </a:r>
            <a:endParaRPr lang="zh-CN" altLang="en-US" sz="4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8367" y="1780247"/>
            <a:ext cx="5168705" cy="435133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尾巴卷卷翘又翘，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爬杆上树是能手，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爱吃香蕉爱吃桃，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家里没有山里有。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（打一动物）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8" t="14742" r="12448" b="7476"/>
          <a:stretch>
            <a:fillRect/>
          </a:stretch>
        </p:blipFill>
        <p:spPr>
          <a:xfrm>
            <a:off x="7427742" y="2053884"/>
            <a:ext cx="3601329" cy="4077702"/>
          </a:xfrm>
          <a:prstGeom prst="rect">
            <a:avLst/>
          </a:prstGeom>
        </p:spPr>
      </p:pic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</a:t>
            </a: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猜一猜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5104" y="1797572"/>
            <a:ext cx="8079475" cy="406703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一块地   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结果子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    掰开    往前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8" y="3227686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5104" y="1797572"/>
            <a:ext cx="8079475" cy="406703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一块地   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果子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    掰开    往前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12" y="3227686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5104" y="1797572"/>
            <a:ext cx="8079475" cy="406703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一块地   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结果子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    </a:t>
            </a: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掰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    往前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8" y="3213618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365"/>
            <a:ext cx="10515600" cy="1472324"/>
          </a:xfrm>
        </p:spPr>
        <p:txBody>
          <a:bodyPr>
            <a:normAutofit/>
          </a:bodyPr>
          <a:lstStyle/>
          <a:p>
            <a:pPr algn="ctr"/>
            <a:r>
              <a:rPr lang="en-US" altLang="zh-CN" b="1" dirty="0" err="1">
                <a:latin typeface="宋体" panose="02010600030101010101" pitchFamily="2" charset="-122"/>
                <a:ea typeface="宋体" panose="02010600030101010101" pitchFamily="2" charset="-122"/>
              </a:rPr>
              <a:t>bāi</a:t>
            </a:r>
            <a:b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掰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40" y="1690689"/>
            <a:ext cx="5181600" cy="4351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6141493" y="2383236"/>
            <a:ext cx="52123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1117600" fontAlgn="auto">
              <a:buNone/>
              <a:extLst>
                <a:ext uri="{35155182-B16C-46BC-9424-99874614C6A1}">
                  <wpsdc:indentchars xmlns:wpsdc="http://www.wps.cn/officeDocument/2017/drawingmlCustomData" val="200" checksum="2678315250"/>
                </a:ext>
              </a:extLst>
            </a:pP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表示用手把东西分开或折断。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35104" y="1797572"/>
            <a:ext cx="8079475" cy="406703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   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结果子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非常    掰开    往前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8" y="3382431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9488" y="1476974"/>
            <a:ext cx="7824717" cy="362933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扛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满树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扔了</a:t>
            </a:r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摘桃子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8" y="3291641"/>
            <a:ext cx="3240000" cy="324000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190500"/>
          </a:effectLst>
        </p:spPr>
      </p:pic>
      <p:sp>
        <p:nvSpPr>
          <p:cNvPr id="6" name="标题 4"/>
          <p:cNvSpPr>
            <a:spLocks noGrp="1"/>
          </p:cNvSpPr>
          <p:nvPr>
            <p:ph type="title"/>
          </p:nvPr>
        </p:nvSpPr>
        <p:spPr>
          <a:xfrm>
            <a:off x="0" y="0"/>
            <a:ext cx="3739488" cy="1241946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我来读一读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4870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9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扛  扔  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10" y="5240655"/>
            <a:ext cx="1725930" cy="1602740"/>
          </a:xfrm>
          <a:prstGeom prst="ellipse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CBE3BB"/>
            </a:solidFill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77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楷体</vt:lpstr>
      <vt:lpstr>微软雅黑</vt:lpstr>
      <vt:lpstr>Times New Roman</vt:lpstr>
      <vt:lpstr>Arial Unicode MS</vt:lpstr>
      <vt:lpstr>等线 Light</vt:lpstr>
      <vt:lpstr>等线</vt:lpstr>
      <vt:lpstr>Office 主题​​</vt:lpstr>
      <vt:lpstr>18 小猴子下山（一）</vt:lpstr>
      <vt:lpstr>我来猜一猜</vt:lpstr>
      <vt:lpstr>我来读一读</vt:lpstr>
      <vt:lpstr>我来读一读</vt:lpstr>
      <vt:lpstr>我来读一读</vt:lpstr>
      <vt:lpstr>bāi 掰</vt:lpstr>
      <vt:lpstr>我来读一读</vt:lpstr>
      <vt:lpstr>我来读一读</vt:lpstr>
      <vt:lpstr>PowerPoint 演示文稿</vt:lpstr>
      <vt:lpstr>PowerPoint 演示文稿</vt:lpstr>
      <vt:lpstr>我来读一读</vt:lpstr>
      <vt:lpstr>pěng 捧</vt:lpstr>
      <vt:lpstr>我来读一读</vt:lpstr>
      <vt:lpstr>掰 扛 扔 摘 捧 抱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 小猴子下山</dc:title>
  <dc:creator>DELL</dc:creator>
  <cp:lastModifiedBy>一朵朵</cp:lastModifiedBy>
  <cp:revision>103</cp:revision>
  <dcterms:created xsi:type="dcterms:W3CDTF">2018-08-17T08:19:00Z</dcterms:created>
  <dcterms:modified xsi:type="dcterms:W3CDTF">2018-08-22T09:41:18Z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