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58" r:id="rId4"/>
    <p:sldId id="259" r:id="rId5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C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6DA17-B4E5-40DF-9322-F6AC6E1514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81DBD-22FA-48DA-88E3-B3C1C35600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81DBD-22FA-48DA-88E3-B3C1C35600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7CDA4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8BE6A-B46B-4509-B7AF-E420EC44AC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E3D0D-4EA2-41E5-9A3F-7ED09EC4971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hdphoto1.wdp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7CDA4"/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71609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 </a:t>
            </a: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小猴子下山（二）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878" y="4403188"/>
            <a:ext cx="2496878" cy="2318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idx="1"/>
          </p:nvPr>
        </p:nvSpPr>
        <p:spPr>
          <a:xfrm>
            <a:off x="824132" y="2036640"/>
            <a:ext cx="10515600" cy="125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掰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扛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扔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 追</a:t>
            </a:r>
            <a:endParaRPr lang="zh-CN" altLang="zh-CN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0" y="0"/>
            <a:ext cx="3739488" cy="1241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说一说，演一演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438" y="4479388"/>
            <a:ext cx="2496878" cy="2318529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4"/>
          <p:cNvSpPr txBox="1"/>
          <p:nvPr/>
        </p:nvSpPr>
        <p:spPr>
          <a:xfrm>
            <a:off x="0" y="0"/>
            <a:ext cx="3739488" cy="1241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读一读，说一说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89" y="2443835"/>
            <a:ext cx="3600000" cy="28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100" y="2443835"/>
            <a:ext cx="3600000" cy="28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511" y="2443835"/>
            <a:ext cx="3600000" cy="288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/>
          <p:cNvSpPr txBox="1"/>
          <p:nvPr/>
        </p:nvSpPr>
        <p:spPr>
          <a:xfrm>
            <a:off x="813408" y="1427392"/>
            <a:ext cx="2926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又大又多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6439" y="1427389"/>
            <a:ext cx="2926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又大又红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9471" y="1427390"/>
            <a:ext cx="2926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又大又圆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1548" y="5509283"/>
            <a:ext cx="8389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的太阳。</a:t>
            </a:r>
            <a:r>
              <a:rPr lang="zh-CN" altLang="en-US" sz="4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79479" y="5509283"/>
            <a:ext cx="8389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4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4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625" y="5156200"/>
            <a:ext cx="2009775" cy="1866265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4"/>
          <p:cNvSpPr txBox="1"/>
          <p:nvPr/>
        </p:nvSpPr>
        <p:spPr>
          <a:xfrm>
            <a:off x="-1" y="0"/>
            <a:ext cx="5022167" cy="1241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小组交流，合作探究</a:t>
            </a:r>
            <a:endParaRPr lang="zh-CN" altLang="en-US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2166" y="1610436"/>
            <a:ext cx="702656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结合图片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和同桌说一说：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小猴子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先后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，做了什么？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小猴子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最后的收获是什么？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67" y="1610436"/>
            <a:ext cx="4694830" cy="46948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345" y="5012690"/>
            <a:ext cx="2299335" cy="2135505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07" y="3049864"/>
            <a:ext cx="1341218" cy="18106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24836" y="3537070"/>
            <a:ext cx="96671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小猴子走到（    ），看到（    ），就（    ）。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2429302" y="1170138"/>
            <a:ext cx="3013847" cy="2050734"/>
          </a:xfrm>
          <a:prstGeom prst="cloudCallout">
            <a:avLst>
              <a:gd name="adj1" fmla="val -63692"/>
              <a:gd name="adj2" fmla="val 476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你能用这样的句子说一说吗？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558" y="4616548"/>
            <a:ext cx="2496878" cy="2318529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84" y="2845853"/>
            <a:ext cx="2160000" cy="2880000"/>
          </a:xfrm>
        </p:spPr>
      </p:pic>
      <p:sp>
        <p:nvSpPr>
          <p:cNvPr id="5" name="云形标注 4"/>
          <p:cNvSpPr/>
          <p:nvPr/>
        </p:nvSpPr>
        <p:spPr>
          <a:xfrm>
            <a:off x="2955735" y="887057"/>
            <a:ext cx="3345691" cy="1958797"/>
          </a:xfrm>
          <a:prstGeom prst="cloudCallout">
            <a:avLst>
              <a:gd name="adj1" fmla="val -43269"/>
              <a:gd name="adj2" fmla="val 72951"/>
            </a:avLst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91750" y="1173957"/>
            <a:ext cx="24736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小朋友，你有什么收获呢？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732" y="2963350"/>
            <a:ext cx="2037169" cy="2645027"/>
          </a:xfrm>
          <a:prstGeom prst="rect">
            <a:avLst/>
          </a:prstGeom>
        </p:spPr>
      </p:pic>
      <p:sp>
        <p:nvSpPr>
          <p:cNvPr id="8" name="云形标注 7"/>
          <p:cNvSpPr/>
          <p:nvPr/>
        </p:nvSpPr>
        <p:spPr>
          <a:xfrm>
            <a:off x="5253795" y="1690838"/>
            <a:ext cx="3812344" cy="1961428"/>
          </a:xfrm>
          <a:prstGeom prst="cloudCallout">
            <a:avLst>
              <a:gd name="adj1" fmla="val 19802"/>
              <a:gd name="adj2" fmla="val 98805"/>
            </a:avLst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80634" y="1887312"/>
            <a:ext cx="315944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无论做什么事情都要目标明确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，有始有终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520" y="4905375"/>
            <a:ext cx="2251075" cy="209042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54256" y="1814810"/>
            <a:ext cx="2880000" cy="28800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046612" y="1824334"/>
            <a:ext cx="2880000" cy="288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678" y="4527013"/>
            <a:ext cx="2496878" cy="2318529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44053" y="1796418"/>
            <a:ext cx="2880000" cy="288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678" y="4676238"/>
            <a:ext cx="2496878" cy="2318529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根据故事</a:t>
            </a:r>
            <a:r>
              <a:rPr lang="zh-CN" altLang="en-US" sz="48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先后</a:t>
            </a:r>
            <a:r>
              <a:rPr lang="zh-CN" altLang="zh-CN" sz="4800" dirty="0">
                <a:latin typeface="楷体" panose="02010609060101010101" pitchFamily="49" charset="-122"/>
                <a:ea typeface="楷体" panose="02010609060101010101" pitchFamily="49" charset="-122"/>
              </a:rPr>
              <a:t>顺序，把故事完整地复述给爸爸妈妈听。</a:t>
            </a:r>
            <a:endParaRPr lang="zh-CN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FilmGrain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918" y="4555588"/>
            <a:ext cx="2496878" cy="2318529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WPS 演示</Application>
  <PresentationFormat>宽屏</PresentationFormat>
  <Paragraphs>36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楷体</vt:lpstr>
      <vt:lpstr>等线</vt:lpstr>
      <vt:lpstr>微软雅黑</vt:lpstr>
      <vt:lpstr>Arial Unicode MS</vt:lpstr>
      <vt:lpstr>等线 Light</vt:lpstr>
      <vt:lpstr>Office 主题​​</vt:lpstr>
      <vt:lpstr>18 小猴子下山（二）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一朵朵</cp:lastModifiedBy>
  <cp:revision>86</cp:revision>
  <dcterms:created xsi:type="dcterms:W3CDTF">2018-08-17T12:48:00Z</dcterms:created>
  <dcterms:modified xsi:type="dcterms:W3CDTF">2018-08-24T13:17:15Z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