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0"/>
  </p:notesMasterIdLst>
  <p:sldIdLst>
    <p:sldId id="398" r:id="rId2"/>
    <p:sldId id="409" r:id="rId3"/>
    <p:sldId id="408" r:id="rId4"/>
    <p:sldId id="359" r:id="rId5"/>
    <p:sldId id="358" r:id="rId6"/>
    <p:sldId id="321" r:id="rId7"/>
    <p:sldId id="328" r:id="rId8"/>
    <p:sldId id="354" r:id="rId9"/>
    <p:sldId id="390" r:id="rId10"/>
    <p:sldId id="393" r:id="rId11"/>
    <p:sldId id="394" r:id="rId12"/>
    <p:sldId id="319" r:id="rId13"/>
    <p:sldId id="410" r:id="rId14"/>
    <p:sldId id="413" r:id="rId15"/>
    <p:sldId id="418" r:id="rId16"/>
    <p:sldId id="414" r:id="rId17"/>
    <p:sldId id="419" r:id="rId18"/>
    <p:sldId id="415" r:id="rId19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4800" kern="1200">
        <a:solidFill>
          <a:schemeClr val="tx2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800" kern="1200">
        <a:solidFill>
          <a:schemeClr val="tx2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800" kern="1200">
        <a:solidFill>
          <a:schemeClr val="tx2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800" kern="1200">
        <a:solidFill>
          <a:schemeClr val="tx2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800" kern="1200">
        <a:solidFill>
          <a:schemeClr val="tx2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800" kern="1200">
        <a:solidFill>
          <a:schemeClr val="tx2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800" kern="1200">
        <a:solidFill>
          <a:schemeClr val="tx2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800" kern="1200">
        <a:solidFill>
          <a:schemeClr val="tx2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800" kern="1200">
        <a:solidFill>
          <a:schemeClr val="tx2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0F0"/>
    <a:srgbClr val="26FE9C"/>
    <a:srgbClr val="34F034"/>
    <a:srgbClr val="7CD0EA"/>
    <a:srgbClr val="9900CC"/>
    <a:srgbClr val="DDDDDD"/>
    <a:srgbClr val="B2B2B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606" y="114"/>
      </p:cViewPr>
      <p:guideLst>
        <p:guide orient="horz" pos="162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E75E40E2-8B86-4172-BD48-22B50A533A9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DAC6DF9-377D-41EF-BD70-9CB8FD8EC2B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EA2447F2-F18A-483A-A6CE-4BC3456F98F0}"/>
              </a:ext>
            </a:extLst>
          </p:cNvPr>
          <p:cNvSpPr>
            <a:spLocks noGrp="1" noRo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63BA2A30-ACC8-4BF9-86F9-552BA84E237F}"/>
              </a:ext>
            </a:extLst>
          </p:cNvPr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noProof="0"/>
              <a:t>单击此处编辑母版文本样式</a:t>
            </a:r>
          </a:p>
          <a:p>
            <a:pPr lvl="1"/>
            <a:r>
              <a:rPr lang="zh-CN" altLang="zh-CN" noProof="0"/>
              <a:t>第二级</a:t>
            </a:r>
          </a:p>
          <a:p>
            <a:pPr lvl="2"/>
            <a:r>
              <a:rPr lang="zh-CN" altLang="zh-CN" noProof="0"/>
              <a:t>第三级</a:t>
            </a:r>
          </a:p>
          <a:p>
            <a:pPr lvl="3"/>
            <a:r>
              <a:rPr lang="zh-CN" altLang="zh-CN" noProof="0"/>
              <a:t>第四级</a:t>
            </a:r>
          </a:p>
          <a:p>
            <a:pPr lvl="4"/>
            <a:r>
              <a:rPr lang="zh-CN" altLang="zh-CN" noProof="0"/>
              <a:t>第五级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922CD882-7448-4754-8675-9B6916B905B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A5D4E97E-D01E-4850-A66B-F44CDFF122D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5BBF036-8077-4F9C-8005-DBAC9275137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>
            <a:extLst>
              <a:ext uri="{FF2B5EF4-FFF2-40B4-BE49-F238E27FC236}">
                <a16:creationId xmlns:a16="http://schemas.microsoft.com/office/drawing/2014/main" id="{B6307A4A-DAAD-4B4A-BDB5-B70F22DCA25F}"/>
              </a:ext>
            </a:extLst>
          </p:cNvPr>
          <p:cNvSpPr>
            <a:spLocks/>
          </p:cNvSpPr>
          <p:nvPr/>
        </p:nvSpPr>
        <p:spPr bwMode="auto">
          <a:xfrm>
            <a:off x="20638" y="9525"/>
            <a:ext cx="8896350" cy="5086350"/>
          </a:xfrm>
          <a:custGeom>
            <a:avLst/>
            <a:gdLst>
              <a:gd name="T0" fmla="*/ 6300000 w 3985"/>
              <a:gd name="T1" fmla="*/ 0 h 3619"/>
              <a:gd name="T2" fmla="*/ 0 w 3985"/>
              <a:gd name="T3" fmla="*/ 1370321 h 3619"/>
              <a:gd name="T4" fmla="*/ 4842204 w 3985"/>
              <a:gd name="T5" fmla="*/ 5086350 h 3619"/>
              <a:gd name="T6" fmla="*/ 8896350 w 3985"/>
              <a:gd name="T7" fmla="*/ 1581139 h 3619"/>
              <a:gd name="T8" fmla="*/ 6300000 w 3985"/>
              <a:gd name="T9" fmla="*/ 0 h 3619"/>
              <a:gd name="T10" fmla="*/ 6300000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" name="Group 8">
            <a:extLst>
              <a:ext uri="{FF2B5EF4-FFF2-40B4-BE49-F238E27FC236}">
                <a16:creationId xmlns:a16="http://schemas.microsoft.com/office/drawing/2014/main" id="{11AFE904-390D-49A8-AE3D-F7B151EB02F4}"/>
              </a:ext>
            </a:extLst>
          </p:cNvPr>
          <p:cNvGrpSpPr>
            <a:grpSpLocks/>
          </p:cNvGrpSpPr>
          <p:nvPr/>
        </p:nvGrpSpPr>
        <p:grpSpPr bwMode="auto">
          <a:xfrm>
            <a:off x="195263" y="176213"/>
            <a:ext cx="3787775" cy="1333500"/>
            <a:chOff x="0" y="0"/>
            <a:chExt cx="2386" cy="1120"/>
          </a:xfrm>
        </p:grpSpPr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A23BE820-6FE5-474F-9F21-B7C08BED0B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" y="29"/>
              <a:ext cx="2250" cy="1017"/>
            </a:xfrm>
            <a:custGeom>
              <a:avLst/>
              <a:gdLst>
                <a:gd name="T0" fmla="*/ 2250 w 794"/>
                <a:gd name="T1" fmla="*/ 970 h 414"/>
                <a:gd name="T2" fmla="*/ 2012 w 794"/>
                <a:gd name="T3" fmla="*/ 781 h 414"/>
                <a:gd name="T4" fmla="*/ 1576 w 794"/>
                <a:gd name="T5" fmla="*/ 516 h 414"/>
                <a:gd name="T6" fmla="*/ 201 w 794"/>
                <a:gd name="T7" fmla="*/ 0 h 414"/>
                <a:gd name="T8" fmla="*/ 65 w 794"/>
                <a:gd name="T9" fmla="*/ 49 h 414"/>
                <a:gd name="T10" fmla="*/ 0 w 794"/>
                <a:gd name="T11" fmla="*/ 204 h 414"/>
                <a:gd name="T12" fmla="*/ 79 w 794"/>
                <a:gd name="T13" fmla="*/ 381 h 414"/>
                <a:gd name="T14" fmla="*/ 1615 w 794"/>
                <a:gd name="T15" fmla="*/ 1005 h 414"/>
                <a:gd name="T16" fmla="*/ 1952 w 794"/>
                <a:gd name="T17" fmla="*/ 965 h 414"/>
                <a:gd name="T18" fmla="*/ 2224 w 794"/>
                <a:gd name="T19" fmla="*/ 1017 h 414"/>
                <a:gd name="T20" fmla="*/ 2250 w 794"/>
                <a:gd name="T21" fmla="*/ 970 h 414"/>
                <a:gd name="T22" fmla="*/ 2250 w 794"/>
                <a:gd name="T23" fmla="*/ 970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5CB62E4D-E56A-46E7-9076-DE3E15845B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" y="113"/>
              <a:ext cx="2244" cy="1007"/>
            </a:xfrm>
            <a:custGeom>
              <a:avLst/>
              <a:gdLst>
                <a:gd name="T0" fmla="*/ 194 w 1586"/>
                <a:gd name="T1" fmla="*/ 0 h 821"/>
                <a:gd name="T2" fmla="*/ 1883 w 1586"/>
                <a:gd name="T3" fmla="*/ 637 h 821"/>
                <a:gd name="T4" fmla="*/ 2020 w 1586"/>
                <a:gd name="T5" fmla="*/ 783 h 821"/>
                <a:gd name="T6" fmla="*/ 2244 w 1586"/>
                <a:gd name="T7" fmla="*/ 971 h 821"/>
                <a:gd name="T8" fmla="*/ 2214 w 1586"/>
                <a:gd name="T9" fmla="*/ 1007 h 821"/>
                <a:gd name="T10" fmla="*/ 1910 w 1586"/>
                <a:gd name="T11" fmla="*/ 965 h 821"/>
                <a:gd name="T12" fmla="*/ 1620 w 1586"/>
                <a:gd name="T13" fmla="*/ 995 h 821"/>
                <a:gd name="T14" fmla="*/ 59 w 1586"/>
                <a:gd name="T15" fmla="*/ 366 h 821"/>
                <a:gd name="T16" fmla="*/ 0 w 1586"/>
                <a:gd name="T17" fmla="*/ 184 h 821"/>
                <a:gd name="T18" fmla="*/ 65 w 1586"/>
                <a:gd name="T19" fmla="*/ 39 h 821"/>
                <a:gd name="T20" fmla="*/ 194 w 1586"/>
                <a:gd name="T21" fmla="*/ 0 h 821"/>
                <a:gd name="T22" fmla="*/ 194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957BE3DB-A360-48A4-BEEE-4238ADA5E6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1" y="196"/>
              <a:ext cx="1488" cy="919"/>
            </a:xfrm>
            <a:custGeom>
              <a:avLst/>
              <a:gdLst>
                <a:gd name="T0" fmla="*/ 0 w 1049"/>
                <a:gd name="T1" fmla="*/ 400 h 747"/>
                <a:gd name="T2" fmla="*/ 1308 w 1049"/>
                <a:gd name="T3" fmla="*/ 919 h 747"/>
                <a:gd name="T4" fmla="*/ 1332 w 1049"/>
                <a:gd name="T5" fmla="*/ 657 h 747"/>
                <a:gd name="T6" fmla="*/ 1488 w 1049"/>
                <a:gd name="T7" fmla="*/ 519 h 747"/>
                <a:gd name="T8" fmla="*/ 111 w 1049"/>
                <a:gd name="T9" fmla="*/ 0 h 747"/>
                <a:gd name="T10" fmla="*/ 0 w 1049"/>
                <a:gd name="T11" fmla="*/ 156 h 747"/>
                <a:gd name="T12" fmla="*/ 0 w 1049"/>
                <a:gd name="T13" fmla="*/ 400 h 747"/>
                <a:gd name="T14" fmla="*/ 0 w 1049"/>
                <a:gd name="T15" fmla="*/ 400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" name="Group 12">
              <a:extLst>
                <a:ext uri="{FF2B5EF4-FFF2-40B4-BE49-F238E27FC236}">
                  <a16:creationId xmlns:a16="http://schemas.microsoft.com/office/drawing/2014/main" id="{FD553906-1CF8-4CE1-8923-0F194E5B68B4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0" y="0"/>
              <a:ext cx="2386" cy="1081"/>
              <a:chOff x="0" y="0"/>
              <a:chExt cx="2386" cy="1081"/>
            </a:xfrm>
          </p:grpSpPr>
          <p:sp>
            <p:nvSpPr>
              <p:cNvPr id="10" name="Freeform 13">
                <a:extLst>
                  <a:ext uri="{FF2B5EF4-FFF2-40B4-BE49-F238E27FC236}">
                    <a16:creationId xmlns:a16="http://schemas.microsoft.com/office/drawing/2014/main" id="{81937BE0-9A2F-470E-82AA-6652A4FBDB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82" y="786"/>
                <a:ext cx="212" cy="214"/>
              </a:xfrm>
              <a:custGeom>
                <a:avLst/>
                <a:gdLst>
                  <a:gd name="T0" fmla="*/ 155 w 150"/>
                  <a:gd name="T1" fmla="*/ 0 h 173"/>
                  <a:gd name="T2" fmla="*/ 57 w 150"/>
                  <a:gd name="T3" fmla="*/ 82 h 173"/>
                  <a:gd name="T4" fmla="*/ 0 w 150"/>
                  <a:gd name="T5" fmla="*/ 214 h 173"/>
                  <a:gd name="T6" fmla="*/ 113 w 150"/>
                  <a:gd name="T7" fmla="*/ 198 h 173"/>
                  <a:gd name="T8" fmla="*/ 146 w 150"/>
                  <a:gd name="T9" fmla="*/ 104 h 173"/>
                  <a:gd name="T10" fmla="*/ 212 w 150"/>
                  <a:gd name="T11" fmla="*/ 33 h 173"/>
                  <a:gd name="T12" fmla="*/ 155 w 150"/>
                  <a:gd name="T13" fmla="*/ 0 h 173"/>
                  <a:gd name="T14" fmla="*/ 155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14">
                <a:extLst>
                  <a:ext uri="{FF2B5EF4-FFF2-40B4-BE49-F238E27FC236}">
                    <a16:creationId xmlns:a16="http://schemas.microsoft.com/office/drawing/2014/main" id="{728CE79E-7995-472B-98D3-BE02DAC12D7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0" y="0"/>
                <a:ext cx="2386" cy="1081"/>
              </a:xfrm>
              <a:custGeom>
                <a:avLst/>
                <a:gdLst>
                  <a:gd name="T0" fmla="*/ 221 w 1684"/>
                  <a:gd name="T1" fmla="*/ 0 h 880"/>
                  <a:gd name="T2" fmla="*/ 89 w 1684"/>
                  <a:gd name="T3" fmla="*/ 64 h 880"/>
                  <a:gd name="T4" fmla="*/ 0 w 1684"/>
                  <a:gd name="T5" fmla="*/ 256 h 880"/>
                  <a:gd name="T6" fmla="*/ 95 w 1684"/>
                  <a:gd name="T7" fmla="*/ 440 h 880"/>
                  <a:gd name="T8" fmla="*/ 1675 w 1684"/>
                  <a:gd name="T9" fmla="*/ 1065 h 880"/>
                  <a:gd name="T10" fmla="*/ 2015 w 1684"/>
                  <a:gd name="T11" fmla="*/ 1026 h 880"/>
                  <a:gd name="T12" fmla="*/ 2290 w 1684"/>
                  <a:gd name="T13" fmla="*/ 1081 h 880"/>
                  <a:gd name="T14" fmla="*/ 2386 w 1684"/>
                  <a:gd name="T15" fmla="*/ 993 h 880"/>
                  <a:gd name="T16" fmla="*/ 2128 w 1684"/>
                  <a:gd name="T17" fmla="*/ 816 h 880"/>
                  <a:gd name="T18" fmla="*/ 2023 w 1684"/>
                  <a:gd name="T19" fmla="*/ 629 h 880"/>
                  <a:gd name="T20" fmla="*/ 1940 w 1684"/>
                  <a:gd name="T21" fmla="*/ 647 h 880"/>
                  <a:gd name="T22" fmla="*/ 2039 w 1684"/>
                  <a:gd name="T23" fmla="*/ 816 h 880"/>
                  <a:gd name="T24" fmla="*/ 2236 w 1684"/>
                  <a:gd name="T25" fmla="*/ 995 h 880"/>
                  <a:gd name="T26" fmla="*/ 2002 w 1684"/>
                  <a:gd name="T27" fmla="*/ 967 h 880"/>
                  <a:gd name="T28" fmla="*/ 1727 w 1684"/>
                  <a:gd name="T29" fmla="*/ 1000 h 880"/>
                  <a:gd name="T30" fmla="*/ 1778 w 1684"/>
                  <a:gd name="T31" fmla="*/ 798 h 880"/>
                  <a:gd name="T32" fmla="*/ 1896 w 1684"/>
                  <a:gd name="T33" fmla="*/ 661 h 880"/>
                  <a:gd name="T34" fmla="*/ 1758 w 1684"/>
                  <a:gd name="T35" fmla="*/ 678 h 880"/>
                  <a:gd name="T36" fmla="*/ 1651 w 1684"/>
                  <a:gd name="T37" fmla="*/ 808 h 880"/>
                  <a:gd name="T38" fmla="*/ 1614 w 1684"/>
                  <a:gd name="T39" fmla="*/ 972 h 880"/>
                  <a:gd name="T40" fmla="*/ 152 w 1684"/>
                  <a:gd name="T41" fmla="*/ 381 h 880"/>
                  <a:gd name="T42" fmla="*/ 113 w 1684"/>
                  <a:gd name="T43" fmla="*/ 264 h 880"/>
                  <a:gd name="T44" fmla="*/ 146 w 1684"/>
                  <a:gd name="T45" fmla="*/ 117 h 880"/>
                  <a:gd name="T46" fmla="*/ 307 w 1684"/>
                  <a:gd name="T47" fmla="*/ 0 h 880"/>
                  <a:gd name="T48" fmla="*/ 221 w 1684"/>
                  <a:gd name="T49" fmla="*/ 0 h 880"/>
                  <a:gd name="T50" fmla="*/ 221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Freeform 15">
                <a:extLst>
                  <a:ext uri="{FF2B5EF4-FFF2-40B4-BE49-F238E27FC236}">
                    <a16:creationId xmlns:a16="http://schemas.microsoft.com/office/drawing/2014/main" id="{7B0A21E6-E6EB-4F58-A840-5CAFD4DBE75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1" y="10"/>
                <a:ext cx="1686" cy="614"/>
              </a:xfrm>
              <a:custGeom>
                <a:avLst/>
                <a:gdLst>
                  <a:gd name="T0" fmla="*/ 142 w 1190"/>
                  <a:gd name="T1" fmla="*/ 0 h 500"/>
                  <a:gd name="T2" fmla="*/ 1686 w 1190"/>
                  <a:gd name="T3" fmla="*/ 602 h 500"/>
                  <a:gd name="T4" fmla="*/ 1524 w 1190"/>
                  <a:gd name="T5" fmla="*/ 614 h 500"/>
                  <a:gd name="T6" fmla="*/ 0 w 1190"/>
                  <a:gd name="T7" fmla="*/ 33 h 500"/>
                  <a:gd name="T8" fmla="*/ 142 w 1190"/>
                  <a:gd name="T9" fmla="*/ 0 h 500"/>
                  <a:gd name="T10" fmla="*/ 142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Freeform 16">
                <a:extLst>
                  <a:ext uri="{FF2B5EF4-FFF2-40B4-BE49-F238E27FC236}">
                    <a16:creationId xmlns:a16="http://schemas.microsoft.com/office/drawing/2014/main" id="{8E50C285-3EEE-4D59-8A75-22E0BE5A0FF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86" y="103"/>
                <a:ext cx="227" cy="410"/>
              </a:xfrm>
              <a:custGeom>
                <a:avLst/>
                <a:gdLst>
                  <a:gd name="T0" fmla="*/ 165 w 160"/>
                  <a:gd name="T1" fmla="*/ 0 h 335"/>
                  <a:gd name="T2" fmla="*/ 27 w 160"/>
                  <a:gd name="T3" fmla="*/ 130 h 335"/>
                  <a:gd name="T4" fmla="*/ 0 w 160"/>
                  <a:gd name="T5" fmla="*/ 281 h 335"/>
                  <a:gd name="T6" fmla="*/ 47 w 160"/>
                  <a:gd name="T7" fmla="*/ 384 h 335"/>
                  <a:gd name="T8" fmla="*/ 133 w 160"/>
                  <a:gd name="T9" fmla="*/ 410 h 335"/>
                  <a:gd name="T10" fmla="*/ 108 w 160"/>
                  <a:gd name="T11" fmla="*/ 188 h 335"/>
                  <a:gd name="T12" fmla="*/ 227 w 160"/>
                  <a:gd name="T13" fmla="*/ 21 h 335"/>
                  <a:gd name="T14" fmla="*/ 165 w 160"/>
                  <a:gd name="T15" fmla="*/ 0 h 335"/>
                  <a:gd name="T16" fmla="*/ 165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17">
                <a:extLst>
                  <a:ext uri="{FF2B5EF4-FFF2-40B4-BE49-F238E27FC236}">
                    <a16:creationId xmlns:a16="http://schemas.microsoft.com/office/drawing/2014/main" id="{9BC53FF6-7B7F-47C3-8525-055C99F22B9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3" y="388"/>
                <a:ext cx="691" cy="364"/>
              </a:xfrm>
              <a:custGeom>
                <a:avLst/>
                <a:gdLst>
                  <a:gd name="T0" fmla="*/ 20 w 489"/>
                  <a:gd name="T1" fmla="*/ 42 h 296"/>
                  <a:gd name="T2" fmla="*/ 226 w 489"/>
                  <a:gd name="T3" fmla="*/ 81 h 296"/>
                  <a:gd name="T4" fmla="*/ 458 w 489"/>
                  <a:gd name="T5" fmla="*/ 168 h 296"/>
                  <a:gd name="T6" fmla="*/ 622 w 489"/>
                  <a:gd name="T7" fmla="*/ 299 h 296"/>
                  <a:gd name="T8" fmla="*/ 461 w 489"/>
                  <a:gd name="T9" fmla="*/ 283 h 296"/>
                  <a:gd name="T10" fmla="*/ 196 w 489"/>
                  <a:gd name="T11" fmla="*/ 180 h 296"/>
                  <a:gd name="T12" fmla="*/ 71 w 489"/>
                  <a:gd name="T13" fmla="*/ 98 h 296"/>
                  <a:gd name="T14" fmla="*/ 151 w 489"/>
                  <a:gd name="T15" fmla="*/ 200 h 296"/>
                  <a:gd name="T16" fmla="*/ 384 w 489"/>
                  <a:gd name="T17" fmla="*/ 332 h 296"/>
                  <a:gd name="T18" fmla="*/ 658 w 489"/>
                  <a:gd name="T19" fmla="*/ 364 h 296"/>
                  <a:gd name="T20" fmla="*/ 691 w 489"/>
                  <a:gd name="T21" fmla="*/ 275 h 296"/>
                  <a:gd name="T22" fmla="*/ 557 w 489"/>
                  <a:gd name="T23" fmla="*/ 148 h 296"/>
                  <a:gd name="T24" fmla="*/ 240 w 489"/>
                  <a:gd name="T25" fmla="*/ 21 h 296"/>
                  <a:gd name="T26" fmla="*/ 0 w 489"/>
                  <a:gd name="T27" fmla="*/ 0 h 296"/>
                  <a:gd name="T28" fmla="*/ 20 w 489"/>
                  <a:gd name="T29" fmla="*/ 42 h 296"/>
                  <a:gd name="T30" fmla="*/ 20 w 489"/>
                  <a:gd name="T31" fmla="*/ 42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Group 18">
            <a:extLst>
              <a:ext uri="{FF2B5EF4-FFF2-40B4-BE49-F238E27FC236}">
                <a16:creationId xmlns:a16="http://schemas.microsoft.com/office/drawing/2014/main" id="{25865004-8555-4B11-8F81-A005343734CC}"/>
              </a:ext>
            </a:extLst>
          </p:cNvPr>
          <p:cNvGrpSpPr>
            <a:grpSpLocks/>
          </p:cNvGrpSpPr>
          <p:nvPr/>
        </p:nvGrpSpPr>
        <p:grpSpPr bwMode="auto">
          <a:xfrm>
            <a:off x="7915275" y="3276600"/>
            <a:ext cx="742950" cy="793750"/>
            <a:chOff x="0" y="0"/>
            <a:chExt cx="468" cy="667"/>
          </a:xfrm>
        </p:grpSpPr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40AFAED8-5B91-47F4-AA56-69AD28F23A9D}"/>
                </a:ext>
              </a:extLst>
            </p:cNvPr>
            <p:cNvSpPr>
              <a:spLocks/>
            </p:cNvSpPr>
            <p:nvPr userDrawn="1"/>
          </p:nvSpPr>
          <p:spPr bwMode="auto">
            <a:xfrm rot="7320404">
              <a:off x="-83" y="178"/>
              <a:ext cx="629" cy="293"/>
            </a:xfrm>
            <a:custGeom>
              <a:avLst/>
              <a:gdLst>
                <a:gd name="T0" fmla="*/ 629 w 794"/>
                <a:gd name="T1" fmla="*/ 280 h 414"/>
                <a:gd name="T2" fmla="*/ 562 w 794"/>
                <a:gd name="T3" fmla="*/ 225 h 414"/>
                <a:gd name="T4" fmla="*/ 440 w 794"/>
                <a:gd name="T5" fmla="*/ 149 h 414"/>
                <a:gd name="T6" fmla="*/ 56 w 794"/>
                <a:gd name="T7" fmla="*/ 0 h 414"/>
                <a:gd name="T8" fmla="*/ 18 w 794"/>
                <a:gd name="T9" fmla="*/ 14 h 414"/>
                <a:gd name="T10" fmla="*/ 0 w 794"/>
                <a:gd name="T11" fmla="*/ 59 h 414"/>
                <a:gd name="T12" fmla="*/ 22 w 794"/>
                <a:gd name="T13" fmla="*/ 110 h 414"/>
                <a:gd name="T14" fmla="*/ 452 w 794"/>
                <a:gd name="T15" fmla="*/ 289 h 414"/>
                <a:gd name="T16" fmla="*/ 546 w 794"/>
                <a:gd name="T17" fmla="*/ 278 h 414"/>
                <a:gd name="T18" fmla="*/ 622 w 794"/>
                <a:gd name="T19" fmla="*/ 293 h 414"/>
                <a:gd name="T20" fmla="*/ 629 w 794"/>
                <a:gd name="T21" fmla="*/ 280 h 414"/>
                <a:gd name="T22" fmla="*/ 629 w 794"/>
                <a:gd name="T23" fmla="*/ 280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id="{9AF40469-2E5B-431A-ACC6-DD704DA9BF27}"/>
                </a:ext>
              </a:extLst>
            </p:cNvPr>
            <p:cNvSpPr>
              <a:spLocks/>
            </p:cNvSpPr>
            <p:nvPr userDrawn="1"/>
          </p:nvSpPr>
          <p:spPr bwMode="auto">
            <a:xfrm rot="7320404">
              <a:off x="-93" y="169"/>
              <a:ext cx="627" cy="290"/>
            </a:xfrm>
            <a:custGeom>
              <a:avLst/>
              <a:gdLst>
                <a:gd name="T0" fmla="*/ 54 w 1586"/>
                <a:gd name="T1" fmla="*/ 0 h 821"/>
                <a:gd name="T2" fmla="*/ 526 w 1586"/>
                <a:gd name="T3" fmla="*/ 183 h 821"/>
                <a:gd name="T4" fmla="*/ 565 w 1586"/>
                <a:gd name="T5" fmla="*/ 225 h 821"/>
                <a:gd name="T6" fmla="*/ 627 w 1586"/>
                <a:gd name="T7" fmla="*/ 280 h 821"/>
                <a:gd name="T8" fmla="*/ 619 w 1586"/>
                <a:gd name="T9" fmla="*/ 290 h 821"/>
                <a:gd name="T10" fmla="*/ 534 w 1586"/>
                <a:gd name="T11" fmla="*/ 278 h 821"/>
                <a:gd name="T12" fmla="*/ 453 w 1586"/>
                <a:gd name="T13" fmla="*/ 286 h 821"/>
                <a:gd name="T14" fmla="*/ 17 w 1586"/>
                <a:gd name="T15" fmla="*/ 105 h 821"/>
                <a:gd name="T16" fmla="*/ 0 w 1586"/>
                <a:gd name="T17" fmla="*/ 53 h 821"/>
                <a:gd name="T18" fmla="*/ 18 w 1586"/>
                <a:gd name="T19" fmla="*/ 11 h 821"/>
                <a:gd name="T20" fmla="*/ 54 w 1586"/>
                <a:gd name="T21" fmla="*/ 0 h 821"/>
                <a:gd name="T22" fmla="*/ 54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id="{63AC08E6-2183-4A0D-B66B-D31E97190DEF}"/>
                </a:ext>
              </a:extLst>
            </p:cNvPr>
            <p:cNvSpPr>
              <a:spLocks/>
            </p:cNvSpPr>
            <p:nvPr userDrawn="1"/>
          </p:nvSpPr>
          <p:spPr bwMode="auto">
            <a:xfrm rot="7320404">
              <a:off x="8" y="154"/>
              <a:ext cx="416" cy="265"/>
            </a:xfrm>
            <a:custGeom>
              <a:avLst/>
              <a:gdLst>
                <a:gd name="T0" fmla="*/ 0 w 1049"/>
                <a:gd name="T1" fmla="*/ 115 h 747"/>
                <a:gd name="T2" fmla="*/ 366 w 1049"/>
                <a:gd name="T3" fmla="*/ 265 h 747"/>
                <a:gd name="T4" fmla="*/ 372 w 1049"/>
                <a:gd name="T5" fmla="*/ 189 h 747"/>
                <a:gd name="T6" fmla="*/ 416 w 1049"/>
                <a:gd name="T7" fmla="*/ 150 h 747"/>
                <a:gd name="T8" fmla="*/ 31 w 1049"/>
                <a:gd name="T9" fmla="*/ 0 h 747"/>
                <a:gd name="T10" fmla="*/ 0 w 1049"/>
                <a:gd name="T11" fmla="*/ 45 h 747"/>
                <a:gd name="T12" fmla="*/ 0 w 1049"/>
                <a:gd name="T13" fmla="*/ 115 h 747"/>
                <a:gd name="T14" fmla="*/ 0 w 1049"/>
                <a:gd name="T15" fmla="*/ 11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Group 22">
              <a:extLst>
                <a:ext uri="{FF2B5EF4-FFF2-40B4-BE49-F238E27FC236}">
                  <a16:creationId xmlns:a16="http://schemas.microsoft.com/office/drawing/2014/main" id="{1886C33F-3E8F-4002-878D-45B805C4EF29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0" y="0"/>
              <a:ext cx="468" cy="667"/>
              <a:chOff x="0" y="0"/>
              <a:chExt cx="468" cy="667"/>
            </a:xfrm>
          </p:grpSpPr>
          <p:sp>
            <p:nvSpPr>
              <p:cNvPr id="20" name="Freeform 23">
                <a:extLst>
                  <a:ext uri="{FF2B5EF4-FFF2-40B4-BE49-F238E27FC236}">
                    <a16:creationId xmlns:a16="http://schemas.microsoft.com/office/drawing/2014/main" id="{04D61E6C-D9BF-4BED-9CE1-B0F7E326FEB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7320404">
                <a:off x="1" y="432"/>
                <a:ext cx="59" cy="61"/>
              </a:xfrm>
              <a:custGeom>
                <a:avLst/>
                <a:gdLst>
                  <a:gd name="T0" fmla="*/ 43 w 150"/>
                  <a:gd name="T1" fmla="*/ 0 h 173"/>
                  <a:gd name="T2" fmla="*/ 16 w 150"/>
                  <a:gd name="T3" fmla="*/ 23 h 173"/>
                  <a:gd name="T4" fmla="*/ 0 w 150"/>
                  <a:gd name="T5" fmla="*/ 61 h 173"/>
                  <a:gd name="T6" fmla="*/ 31 w 150"/>
                  <a:gd name="T7" fmla="*/ 56 h 173"/>
                  <a:gd name="T8" fmla="*/ 41 w 150"/>
                  <a:gd name="T9" fmla="*/ 30 h 173"/>
                  <a:gd name="T10" fmla="*/ 59 w 150"/>
                  <a:gd name="T11" fmla="*/ 10 h 173"/>
                  <a:gd name="T12" fmla="*/ 43 w 150"/>
                  <a:gd name="T13" fmla="*/ 0 h 173"/>
                  <a:gd name="T14" fmla="*/ 43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24">
                <a:extLst>
                  <a:ext uri="{FF2B5EF4-FFF2-40B4-BE49-F238E27FC236}">
                    <a16:creationId xmlns:a16="http://schemas.microsoft.com/office/drawing/2014/main" id="{34A9B050-9CB8-4322-A1FD-825D4C4E84E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7320404">
                <a:off x="-105" y="178"/>
                <a:ext cx="667" cy="311"/>
              </a:xfrm>
              <a:custGeom>
                <a:avLst/>
                <a:gdLst>
                  <a:gd name="T0" fmla="*/ 62 w 1684"/>
                  <a:gd name="T1" fmla="*/ 0 h 880"/>
                  <a:gd name="T2" fmla="*/ 25 w 1684"/>
                  <a:gd name="T3" fmla="*/ 18 h 880"/>
                  <a:gd name="T4" fmla="*/ 0 w 1684"/>
                  <a:gd name="T5" fmla="*/ 74 h 880"/>
                  <a:gd name="T6" fmla="*/ 27 w 1684"/>
                  <a:gd name="T7" fmla="*/ 127 h 880"/>
                  <a:gd name="T8" fmla="*/ 468 w 1684"/>
                  <a:gd name="T9" fmla="*/ 306 h 880"/>
                  <a:gd name="T10" fmla="*/ 563 w 1684"/>
                  <a:gd name="T11" fmla="*/ 295 h 880"/>
                  <a:gd name="T12" fmla="*/ 640 w 1684"/>
                  <a:gd name="T13" fmla="*/ 311 h 880"/>
                  <a:gd name="T14" fmla="*/ 667 w 1684"/>
                  <a:gd name="T15" fmla="*/ 286 h 880"/>
                  <a:gd name="T16" fmla="*/ 595 w 1684"/>
                  <a:gd name="T17" fmla="*/ 235 h 880"/>
                  <a:gd name="T18" fmla="*/ 566 w 1684"/>
                  <a:gd name="T19" fmla="*/ 181 h 880"/>
                  <a:gd name="T20" fmla="*/ 542 w 1684"/>
                  <a:gd name="T21" fmla="*/ 186 h 880"/>
                  <a:gd name="T22" fmla="*/ 570 w 1684"/>
                  <a:gd name="T23" fmla="*/ 235 h 880"/>
                  <a:gd name="T24" fmla="*/ 625 w 1684"/>
                  <a:gd name="T25" fmla="*/ 286 h 880"/>
                  <a:gd name="T26" fmla="*/ 560 w 1684"/>
                  <a:gd name="T27" fmla="*/ 278 h 880"/>
                  <a:gd name="T28" fmla="*/ 483 w 1684"/>
                  <a:gd name="T29" fmla="*/ 288 h 880"/>
                  <a:gd name="T30" fmla="*/ 497 w 1684"/>
                  <a:gd name="T31" fmla="*/ 230 h 880"/>
                  <a:gd name="T32" fmla="*/ 530 w 1684"/>
                  <a:gd name="T33" fmla="*/ 190 h 880"/>
                  <a:gd name="T34" fmla="*/ 492 w 1684"/>
                  <a:gd name="T35" fmla="*/ 195 h 880"/>
                  <a:gd name="T36" fmla="*/ 461 w 1684"/>
                  <a:gd name="T37" fmla="*/ 233 h 880"/>
                  <a:gd name="T38" fmla="*/ 451 w 1684"/>
                  <a:gd name="T39" fmla="*/ 280 h 880"/>
                  <a:gd name="T40" fmla="*/ 42 w 1684"/>
                  <a:gd name="T41" fmla="*/ 110 h 880"/>
                  <a:gd name="T42" fmla="*/ 32 w 1684"/>
                  <a:gd name="T43" fmla="*/ 76 h 880"/>
                  <a:gd name="T44" fmla="*/ 41 w 1684"/>
                  <a:gd name="T45" fmla="*/ 34 h 880"/>
                  <a:gd name="T46" fmla="*/ 86 w 1684"/>
                  <a:gd name="T47" fmla="*/ 0 h 880"/>
                  <a:gd name="T48" fmla="*/ 62 w 1684"/>
                  <a:gd name="T49" fmla="*/ 0 h 880"/>
                  <a:gd name="T50" fmla="*/ 62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25">
                <a:extLst>
                  <a:ext uri="{FF2B5EF4-FFF2-40B4-BE49-F238E27FC236}">
                    <a16:creationId xmlns:a16="http://schemas.microsoft.com/office/drawing/2014/main" id="{429A8817-DF33-4C37-B33A-23389C6D9E9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7320404">
                <a:off x="76" y="245"/>
                <a:ext cx="472" cy="176"/>
              </a:xfrm>
              <a:custGeom>
                <a:avLst/>
                <a:gdLst>
                  <a:gd name="T0" fmla="*/ 40 w 1190"/>
                  <a:gd name="T1" fmla="*/ 0 h 500"/>
                  <a:gd name="T2" fmla="*/ 472 w 1190"/>
                  <a:gd name="T3" fmla="*/ 172 h 500"/>
                  <a:gd name="T4" fmla="*/ 427 w 1190"/>
                  <a:gd name="T5" fmla="*/ 176 h 500"/>
                  <a:gd name="T6" fmla="*/ 0 w 1190"/>
                  <a:gd name="T7" fmla="*/ 10 h 500"/>
                  <a:gd name="T8" fmla="*/ 40 w 1190"/>
                  <a:gd name="T9" fmla="*/ 0 h 500"/>
                  <a:gd name="T10" fmla="*/ 4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26">
                <a:extLst>
                  <a:ext uri="{FF2B5EF4-FFF2-40B4-BE49-F238E27FC236}">
                    <a16:creationId xmlns:a16="http://schemas.microsoft.com/office/drawing/2014/main" id="{22F5977E-94B3-44CE-9CC8-1FFF116F3D5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7320404">
                <a:off x="371" y="116"/>
                <a:ext cx="63" cy="118"/>
              </a:xfrm>
              <a:custGeom>
                <a:avLst/>
                <a:gdLst>
                  <a:gd name="T0" fmla="*/ 46 w 160"/>
                  <a:gd name="T1" fmla="*/ 0 h 335"/>
                  <a:gd name="T2" fmla="*/ 7 w 160"/>
                  <a:gd name="T3" fmla="*/ 37 h 335"/>
                  <a:gd name="T4" fmla="*/ 0 w 160"/>
                  <a:gd name="T5" fmla="*/ 81 h 335"/>
                  <a:gd name="T6" fmla="*/ 13 w 160"/>
                  <a:gd name="T7" fmla="*/ 111 h 335"/>
                  <a:gd name="T8" fmla="*/ 37 w 160"/>
                  <a:gd name="T9" fmla="*/ 118 h 335"/>
                  <a:gd name="T10" fmla="*/ 30 w 160"/>
                  <a:gd name="T11" fmla="*/ 54 h 335"/>
                  <a:gd name="T12" fmla="*/ 63 w 160"/>
                  <a:gd name="T13" fmla="*/ 6 h 335"/>
                  <a:gd name="T14" fmla="*/ 46 w 160"/>
                  <a:gd name="T15" fmla="*/ 0 h 335"/>
                  <a:gd name="T16" fmla="*/ 4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27">
                <a:extLst>
                  <a:ext uri="{FF2B5EF4-FFF2-40B4-BE49-F238E27FC236}">
                    <a16:creationId xmlns:a16="http://schemas.microsoft.com/office/drawing/2014/main" id="{CD2D38A2-63E0-4106-AD78-58DDC998FB8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7320404">
                <a:off x="144" y="242"/>
                <a:ext cx="193" cy="104"/>
              </a:xfrm>
              <a:custGeom>
                <a:avLst/>
                <a:gdLst>
                  <a:gd name="T0" fmla="*/ 6 w 489"/>
                  <a:gd name="T1" fmla="*/ 12 h 296"/>
                  <a:gd name="T2" fmla="*/ 63 w 489"/>
                  <a:gd name="T3" fmla="*/ 23 h 296"/>
                  <a:gd name="T4" fmla="*/ 128 w 489"/>
                  <a:gd name="T5" fmla="*/ 48 h 296"/>
                  <a:gd name="T6" fmla="*/ 174 w 489"/>
                  <a:gd name="T7" fmla="*/ 85 h 296"/>
                  <a:gd name="T8" fmla="*/ 129 w 489"/>
                  <a:gd name="T9" fmla="*/ 81 h 296"/>
                  <a:gd name="T10" fmla="*/ 55 w 489"/>
                  <a:gd name="T11" fmla="*/ 51 h 296"/>
                  <a:gd name="T12" fmla="*/ 20 w 489"/>
                  <a:gd name="T13" fmla="*/ 28 h 296"/>
                  <a:gd name="T14" fmla="*/ 42 w 489"/>
                  <a:gd name="T15" fmla="*/ 57 h 296"/>
                  <a:gd name="T16" fmla="*/ 107 w 489"/>
                  <a:gd name="T17" fmla="*/ 95 h 296"/>
                  <a:gd name="T18" fmla="*/ 184 w 489"/>
                  <a:gd name="T19" fmla="*/ 104 h 296"/>
                  <a:gd name="T20" fmla="*/ 193 w 489"/>
                  <a:gd name="T21" fmla="*/ 79 h 296"/>
                  <a:gd name="T22" fmla="*/ 156 w 489"/>
                  <a:gd name="T23" fmla="*/ 42 h 296"/>
                  <a:gd name="T24" fmla="*/ 67 w 489"/>
                  <a:gd name="T25" fmla="*/ 6 h 296"/>
                  <a:gd name="T26" fmla="*/ 0 w 489"/>
                  <a:gd name="T27" fmla="*/ 0 h 296"/>
                  <a:gd name="T28" fmla="*/ 6 w 489"/>
                  <a:gd name="T29" fmla="*/ 12 h 296"/>
                  <a:gd name="T30" fmla="*/ 6 w 489"/>
                  <a:gd name="T31" fmla="*/ 12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5" name="Freeform 28">
            <a:extLst>
              <a:ext uri="{FF2B5EF4-FFF2-40B4-BE49-F238E27FC236}">
                <a16:creationId xmlns:a16="http://schemas.microsoft.com/office/drawing/2014/main" id="{E704197D-F0D8-446A-80BF-16684985D0D7}"/>
              </a:ext>
            </a:extLst>
          </p:cNvPr>
          <p:cNvSpPr>
            <a:spLocks/>
          </p:cNvSpPr>
          <p:nvPr/>
        </p:nvSpPr>
        <p:spPr bwMode="auto">
          <a:xfrm>
            <a:off x="901700" y="3790950"/>
            <a:ext cx="6807200" cy="546100"/>
          </a:xfrm>
          <a:custGeom>
            <a:avLst/>
            <a:gdLst>
              <a:gd name="T0" fmla="*/ 0 w 4288"/>
              <a:gd name="T1" fmla="*/ 0 h 459"/>
              <a:gd name="T2" fmla="*/ 1295400 w 4288"/>
              <a:gd name="T3" fmla="*/ 304579 h 459"/>
              <a:gd name="T4" fmla="*/ 2476500 w 4288"/>
              <a:gd name="T5" fmla="*/ 171325 h 459"/>
              <a:gd name="T6" fmla="*/ 2946400 w 4288"/>
              <a:gd name="T7" fmla="*/ 447350 h 459"/>
              <a:gd name="T8" fmla="*/ 3721100 w 4288"/>
              <a:gd name="T9" fmla="*/ 180844 h 459"/>
              <a:gd name="T10" fmla="*/ 5613400 w 4288"/>
              <a:gd name="T11" fmla="*/ 542531 h 459"/>
              <a:gd name="T12" fmla="*/ 6807200 w 4288"/>
              <a:gd name="T13" fmla="*/ 161807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29">
            <a:extLst>
              <a:ext uri="{FF2B5EF4-FFF2-40B4-BE49-F238E27FC236}">
                <a16:creationId xmlns:a16="http://schemas.microsoft.com/office/drawing/2014/main" id="{B2A58EE0-BB16-4D9E-9908-B66BE3CCDF5A}"/>
              </a:ext>
            </a:extLst>
          </p:cNvPr>
          <p:cNvSpPr>
            <a:spLocks/>
          </p:cNvSpPr>
          <p:nvPr/>
        </p:nvSpPr>
        <p:spPr bwMode="auto">
          <a:xfrm>
            <a:off x="4076700" y="1447800"/>
            <a:ext cx="889000" cy="285750"/>
          </a:xfrm>
          <a:custGeom>
            <a:avLst/>
            <a:gdLst>
              <a:gd name="T0" fmla="*/ 0 w 560"/>
              <a:gd name="T1" fmla="*/ 38100 h 240"/>
              <a:gd name="T2" fmla="*/ 444500 w 560"/>
              <a:gd name="T3" fmla="*/ 171450 h 240"/>
              <a:gd name="T4" fmla="*/ 711200 w 560"/>
              <a:gd name="T5" fmla="*/ 19050 h 240"/>
              <a:gd name="T6" fmla="*/ 889000 w 560"/>
              <a:gd name="T7" fmla="*/ 285750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62BE85E8-47A7-42D6-8709-6CEE2F8A18C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371600" y="1133475"/>
            <a:ext cx="6400800" cy="1704975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zh-CN" noProof="0"/>
              <a:t>单击此处编辑母版标题样式</a:t>
            </a:r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4DBE719F-79EA-464E-BB04-A5A0175DD77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49400" y="3038475"/>
            <a:ext cx="6032500" cy="752475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zh-CN" noProof="0"/>
              <a:t>单击此处编辑母版副标题样式</a:t>
            </a:r>
          </a:p>
        </p:txBody>
      </p:sp>
      <p:sp>
        <p:nvSpPr>
          <p:cNvPr id="27" name="Rectangle 5">
            <a:extLst>
              <a:ext uri="{FF2B5EF4-FFF2-40B4-BE49-F238E27FC236}">
                <a16:creationId xmlns:a16="http://schemas.microsoft.com/office/drawing/2014/main" id="{7BE5B7F6-B670-46FC-80AF-6D95AFDD60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4686300"/>
            <a:ext cx="1905000" cy="342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8" name="Rectangle 6">
            <a:extLst>
              <a:ext uri="{FF2B5EF4-FFF2-40B4-BE49-F238E27FC236}">
                <a16:creationId xmlns:a16="http://schemas.microsoft.com/office/drawing/2014/main" id="{8807C4BD-DA77-48CD-AAF7-7400E1A0E4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9" name="Rectangle 7">
            <a:extLst>
              <a:ext uri="{FF2B5EF4-FFF2-40B4-BE49-F238E27FC236}">
                <a16:creationId xmlns:a16="http://schemas.microsoft.com/office/drawing/2014/main" id="{6AC93A85-2741-43EE-9A6B-6A56CECF42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1905000" cy="3429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F8ADC4D-318A-4FEB-9A2F-E33D52A64EE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31015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5E14E2-9FA2-4D7F-AF34-67B0ED632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0B4C7E8-8D14-416A-8241-34E4F90D17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63CE717-5C40-4932-800E-945474E099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BED5939-E0E1-4187-A76D-8FC44B648A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96DFC0F-BF20-4779-9E7F-6B3C6528D8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8C2267-9B49-4F5B-B4A3-5A9B7A675FA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89592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40CB3EB-ABB7-454B-846D-6190180F3D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57950" y="114300"/>
            <a:ext cx="1924050" cy="40005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8E95D5C-B3FE-43F0-8DDA-781ECB1942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5800" y="114300"/>
            <a:ext cx="5619750" cy="40005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7ECF494-0A4D-49C6-94C0-C79095F88F0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121B50B-A74D-49BF-90EC-BE16EFA121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6F1D7ABF-F6EE-46B1-84F6-5F551CD604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3D19B-3FF5-4631-9560-A690814E115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30568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881072-DD46-4894-979F-5C144AAA4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6BB319-88AD-4116-B5CA-C6F004DD5E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DD6EEB3-9242-44D5-8259-7EE256881B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384937A-4253-4955-AB9C-4AAE935E57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6959C85-1C12-4F3F-ADB4-2F43DCDC90D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15969-8FF5-4FA4-AA24-FDD4AC4E6F4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58546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287CF2-2222-447B-8A43-A57C140CD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BB5957D-39B5-44F0-BE4D-045BCAFD38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4A6CDC7-302B-4865-BB4A-4C30492ABB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B2CA64E-DCF4-4393-A0FC-755F7D6D79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73C2A0A-B2BB-4E15-BFFF-681172B81E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815B40-BA07-4249-B4AE-E009D9261FB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58570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362AD3-4B0F-47E4-A5FC-7B6C844C9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D048EC-B958-400F-8567-DBBF43113E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371600"/>
            <a:ext cx="3771900" cy="2743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5B387F5-4409-4684-A942-FE2C84AB17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3771900" cy="2743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E3975DD-5020-401A-9939-738DE161F3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097D761-3BD1-4C7F-B63A-02C386E65AB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577E433-6C2C-4D4B-AA9A-A28606D12F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D610C-85B0-4C05-9DF2-290599CE545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68087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4086B7-EB07-408D-A564-82C1D077D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5C07E0A-7105-4D81-8311-2385AD25D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E2F45C3-FC6E-439B-AA2B-AAED7CF624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14375DA-C133-4413-A4E1-9D1321C4DB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DBE9541-EFF7-4D84-9151-FB5777E031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41B2551-E517-4F10-8477-45A9D4F2C6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39A7789-70DA-4B21-8DDB-2D2380E9E6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CED3E51-FFBE-456B-BF06-A941C820E6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6CC76-E65D-40B4-8E58-51EF4D5CB41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28114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ED3FE8-F162-43DD-AA70-66EDC8177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BEB24B1-BD4D-4373-9494-8E0023EBF1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99C2476-9081-4D68-A1D1-F171CEE7B7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CB15279-3851-415A-AC5C-81F0555CAEE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E213FF-F7F6-48FD-A362-E0FA43AE67A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43180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9935767E-512B-4DD3-B722-A74F11D3DD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921289F7-6327-4DCA-B121-882A0BDE77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6BCD08D3-D77A-4C76-A549-3C57FF2DE85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869B4-F74E-48C5-B730-3790CB652F8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60984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40BE52-07EE-45F5-983C-D6682A91E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9DA6DC-A7BA-4880-B0EE-9D77EC5808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24D336E-5347-4F38-B844-3B4C97324F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F2CE6F6-15A7-4E26-B8A3-69C4AFB347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BF11968-D695-4D82-88BF-2898DAEFFAF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787A35DA-DD4E-4B2E-B2ED-2307E496E5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13577-7B2D-48C8-A46A-67FF8ADFDF3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47738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3319B6-93FF-46E8-B944-2774D5013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35B78F9-B908-4CBC-B764-44617DC067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191D67A-6543-408F-AAF3-66ACA0C6A9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556DEF1-E7C9-4155-8AE1-AE4C00AB47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0169D46-FC83-435D-86D2-F87E6B5FFB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689E4A16-76C2-4164-A351-12F0C5302C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CCC17-151A-4D09-978E-AD306FA9D1C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56675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2">
            <a:extLst>
              <a:ext uri="{FF2B5EF4-FFF2-40B4-BE49-F238E27FC236}">
                <a16:creationId xmlns:a16="http://schemas.microsoft.com/office/drawing/2014/main" id="{129784D7-4187-4466-9D6A-A2CDB7D1A19D}"/>
              </a:ext>
            </a:extLst>
          </p:cNvPr>
          <p:cNvSpPr>
            <a:spLocks/>
          </p:cNvSpPr>
          <p:nvPr/>
        </p:nvSpPr>
        <p:spPr bwMode="auto">
          <a:xfrm rot="-3172564">
            <a:off x="7777957" y="-11906"/>
            <a:ext cx="1162050" cy="1563687"/>
          </a:xfrm>
          <a:custGeom>
            <a:avLst/>
            <a:gdLst>
              <a:gd name="T0" fmla="*/ 1162050 w 2903"/>
              <a:gd name="T1" fmla="*/ 183689 h 3686"/>
              <a:gd name="T2" fmla="*/ 1026751 w 2903"/>
              <a:gd name="T3" fmla="*/ 33938 h 3686"/>
              <a:gd name="T4" fmla="*/ 897056 w 2903"/>
              <a:gd name="T5" fmla="*/ 0 h 3686"/>
              <a:gd name="T6" fmla="*/ 44032 w 2903"/>
              <a:gd name="T7" fmla="*/ 1192492 h 3686"/>
              <a:gd name="T8" fmla="*/ 44032 w 2903"/>
              <a:gd name="T9" fmla="*/ 1369393 h 3686"/>
              <a:gd name="T10" fmla="*/ 0 w 2903"/>
              <a:gd name="T11" fmla="*/ 1540355 h 3686"/>
              <a:gd name="T12" fmla="*/ 28821 w 2903"/>
              <a:gd name="T13" fmla="*/ 1563687 h 3686"/>
              <a:gd name="T14" fmla="*/ 176529 w 2903"/>
              <a:gd name="T15" fmla="*/ 1423269 h 3686"/>
              <a:gd name="T16" fmla="*/ 296217 w 2903"/>
              <a:gd name="T17" fmla="*/ 1369393 h 3686"/>
              <a:gd name="T18" fmla="*/ 1162050 w 2903"/>
              <a:gd name="T19" fmla="*/ 183689 h 3686"/>
              <a:gd name="T20" fmla="*/ 1162050 w 2903"/>
              <a:gd name="T21" fmla="*/ 183689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32F084A-ACE2-45B2-9339-F2CF124936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14300"/>
            <a:ext cx="6870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6FDB5602-FD7E-4B90-BC6A-3732272C29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371600"/>
            <a:ext cx="7696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160E294A-8EEE-4CE1-99F3-00713509356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4686300"/>
            <a:ext cx="1905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356865B1-216A-4EF0-91C1-58A8884802E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4686300"/>
            <a:ext cx="28956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AAD5BAEF-5ABE-4D0B-BC4C-782A0A0D6D2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4686300"/>
            <a:ext cx="1905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7DCA537-24BA-40BE-8E82-8DCCE7A30C0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  <p:sp>
        <p:nvSpPr>
          <p:cNvPr id="1032" name="Freeform 8">
            <a:extLst>
              <a:ext uri="{FF2B5EF4-FFF2-40B4-BE49-F238E27FC236}">
                <a16:creationId xmlns:a16="http://schemas.microsoft.com/office/drawing/2014/main" id="{1105AAF5-9D96-45CB-A393-CB510E0C3D41}"/>
              </a:ext>
            </a:extLst>
          </p:cNvPr>
          <p:cNvSpPr>
            <a:spLocks/>
          </p:cNvSpPr>
          <p:nvPr/>
        </p:nvSpPr>
        <p:spPr bwMode="auto">
          <a:xfrm rot="-3172564">
            <a:off x="7864475" y="19050"/>
            <a:ext cx="1165225" cy="1571625"/>
          </a:xfrm>
          <a:custGeom>
            <a:avLst/>
            <a:gdLst>
              <a:gd name="T0" fmla="*/ 917850 w 2911"/>
              <a:gd name="T1" fmla="*/ 0 h 3703"/>
              <a:gd name="T2" fmla="*/ 52037 w 2911"/>
              <a:gd name="T3" fmla="*/ 1203229 h 3703"/>
              <a:gd name="T4" fmla="*/ 52437 w 2911"/>
              <a:gd name="T5" fmla="*/ 1358566 h 3703"/>
              <a:gd name="T6" fmla="*/ 0 w 2911"/>
              <a:gd name="T7" fmla="*/ 1541916 h 3703"/>
              <a:gd name="T8" fmla="*/ 20014 w 2911"/>
              <a:gd name="T9" fmla="*/ 1571625 h 3703"/>
              <a:gd name="T10" fmla="*/ 168920 w 2911"/>
              <a:gd name="T11" fmla="*/ 1422654 h 3703"/>
              <a:gd name="T12" fmla="*/ 305416 w 2911"/>
              <a:gd name="T13" fmla="*/ 1366630 h 3703"/>
              <a:gd name="T14" fmla="*/ 1165225 w 2911"/>
              <a:gd name="T15" fmla="*/ 181651 h 3703"/>
              <a:gd name="T16" fmla="*/ 1036334 w 2911"/>
              <a:gd name="T17" fmla="*/ 40744 h 3703"/>
              <a:gd name="T18" fmla="*/ 917850 w 2911"/>
              <a:gd name="T19" fmla="*/ 0 h 3703"/>
              <a:gd name="T20" fmla="*/ 917850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196D7252-8108-4413-BF54-C37644016AEE}"/>
              </a:ext>
            </a:extLst>
          </p:cNvPr>
          <p:cNvSpPr>
            <a:spLocks/>
          </p:cNvSpPr>
          <p:nvPr/>
        </p:nvSpPr>
        <p:spPr bwMode="auto">
          <a:xfrm rot="-3172564">
            <a:off x="7830344" y="143669"/>
            <a:ext cx="1025525" cy="1179513"/>
          </a:xfrm>
          <a:custGeom>
            <a:avLst/>
            <a:gdLst>
              <a:gd name="T0" fmla="*/ 0 w 2561"/>
              <a:gd name="T1" fmla="*/ 1055488 h 2777"/>
              <a:gd name="T2" fmla="*/ 172990 w 2561"/>
              <a:gd name="T3" fmla="*/ 1084370 h 2777"/>
              <a:gd name="T4" fmla="*/ 294723 w 2561"/>
              <a:gd name="T5" fmla="*/ 1179513 h 2777"/>
              <a:gd name="T6" fmla="*/ 1025525 w 2561"/>
              <a:gd name="T7" fmla="*/ 169473 h 2777"/>
              <a:gd name="T8" fmla="*/ 848130 w 2561"/>
              <a:gd name="T9" fmla="*/ 34829 h 2777"/>
              <a:gd name="T10" fmla="*/ 760034 w 2561"/>
              <a:gd name="T11" fmla="*/ 0 h 2777"/>
              <a:gd name="T12" fmla="*/ 0 w 2561"/>
              <a:gd name="T13" fmla="*/ 1055488 h 2777"/>
              <a:gd name="T14" fmla="*/ 0 w 2561"/>
              <a:gd name="T15" fmla="*/ 1055488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34" name="Group 10">
            <a:extLst>
              <a:ext uri="{FF2B5EF4-FFF2-40B4-BE49-F238E27FC236}">
                <a16:creationId xmlns:a16="http://schemas.microsoft.com/office/drawing/2014/main" id="{7E4459B1-8CD1-4859-8E9C-F68009454065}"/>
              </a:ext>
            </a:extLst>
          </p:cNvPr>
          <p:cNvGrpSpPr>
            <a:grpSpLocks/>
          </p:cNvGrpSpPr>
          <p:nvPr/>
        </p:nvGrpSpPr>
        <p:grpSpPr bwMode="auto">
          <a:xfrm>
            <a:off x="7938" y="4156075"/>
            <a:ext cx="1784350" cy="933450"/>
            <a:chOff x="0" y="0"/>
            <a:chExt cx="1124" cy="785"/>
          </a:xfrm>
        </p:grpSpPr>
        <p:sp>
          <p:nvSpPr>
            <p:cNvPr id="1051" name="Freeform 11">
              <a:extLst>
                <a:ext uri="{FF2B5EF4-FFF2-40B4-BE49-F238E27FC236}">
                  <a16:creationId xmlns:a16="http://schemas.microsoft.com/office/drawing/2014/main" id="{9CEA5684-93B1-4D70-8C2F-8A88249133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" y="15"/>
              <a:ext cx="1089" cy="649"/>
            </a:xfrm>
            <a:custGeom>
              <a:avLst/>
              <a:gdLst>
                <a:gd name="T0" fmla="*/ 794 w 2177"/>
                <a:gd name="T1" fmla="*/ 630 h 1298"/>
                <a:gd name="T2" fmla="*/ 710 w 2177"/>
                <a:gd name="T3" fmla="*/ 553 h 1298"/>
                <a:gd name="T4" fmla="*/ 666 w 2177"/>
                <a:gd name="T5" fmla="*/ 239 h 1298"/>
                <a:gd name="T6" fmla="*/ 1070 w 2177"/>
                <a:gd name="T7" fmla="*/ 165 h 1298"/>
                <a:gd name="T8" fmla="*/ 1089 w 2177"/>
                <a:gd name="T9" fmla="*/ 102 h 1298"/>
                <a:gd name="T10" fmla="*/ 1050 w 2177"/>
                <a:gd name="T11" fmla="*/ 50 h 1298"/>
                <a:gd name="T12" fmla="*/ 638 w 2177"/>
                <a:gd name="T13" fmla="*/ 106 h 1298"/>
                <a:gd name="T14" fmla="*/ 610 w 2177"/>
                <a:gd name="T15" fmla="*/ 16 h 1298"/>
                <a:gd name="T16" fmla="*/ 543 w 2177"/>
                <a:gd name="T17" fmla="*/ 0 h 1298"/>
                <a:gd name="T18" fmla="*/ 479 w 2177"/>
                <a:gd name="T19" fmla="*/ 14 h 1298"/>
                <a:gd name="T20" fmla="*/ 444 w 2177"/>
                <a:gd name="T21" fmla="*/ 53 h 1298"/>
                <a:gd name="T22" fmla="*/ 469 w 2177"/>
                <a:gd name="T23" fmla="*/ 143 h 1298"/>
                <a:gd name="T24" fmla="*/ 330 w 2177"/>
                <a:gd name="T25" fmla="*/ 221 h 1298"/>
                <a:gd name="T26" fmla="*/ 492 w 2177"/>
                <a:gd name="T27" fmla="*/ 237 h 1298"/>
                <a:gd name="T28" fmla="*/ 556 w 2177"/>
                <a:gd name="T29" fmla="*/ 445 h 1298"/>
                <a:gd name="T30" fmla="*/ 71 w 2177"/>
                <a:gd name="T31" fmla="*/ 235 h 1298"/>
                <a:gd name="T32" fmla="*/ 23 w 2177"/>
                <a:gd name="T33" fmla="*/ 255 h 1298"/>
                <a:gd name="T34" fmla="*/ 0 w 2177"/>
                <a:gd name="T35" fmla="*/ 318 h 1298"/>
                <a:gd name="T36" fmla="*/ 28 w 2177"/>
                <a:gd name="T37" fmla="*/ 390 h 1298"/>
                <a:gd name="T38" fmla="*/ 570 w 2177"/>
                <a:gd name="T39" fmla="*/ 644 h 1298"/>
                <a:gd name="T40" fmla="*/ 689 w 2177"/>
                <a:gd name="T41" fmla="*/ 628 h 1298"/>
                <a:gd name="T42" fmla="*/ 785 w 2177"/>
                <a:gd name="T43" fmla="*/ 649 h 1298"/>
                <a:gd name="T44" fmla="*/ 794 w 2177"/>
                <a:gd name="T45" fmla="*/ 630 h 1298"/>
                <a:gd name="T46" fmla="*/ 794 w 2177"/>
                <a:gd name="T47" fmla="*/ 630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" name="Freeform 12">
              <a:extLst>
                <a:ext uri="{FF2B5EF4-FFF2-40B4-BE49-F238E27FC236}">
                  <a16:creationId xmlns:a16="http://schemas.microsoft.com/office/drawing/2014/main" id="{40F3CA4C-8328-4830-9946-19CA0C13C2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7" y="92"/>
              <a:ext cx="71" cy="129"/>
            </a:xfrm>
            <a:custGeom>
              <a:avLst/>
              <a:gdLst>
                <a:gd name="T0" fmla="*/ 0 w 143"/>
                <a:gd name="T1" fmla="*/ 4 h 258"/>
                <a:gd name="T2" fmla="*/ 60 w 143"/>
                <a:gd name="T3" fmla="*/ 0 h 258"/>
                <a:gd name="T4" fmla="*/ 71 w 143"/>
                <a:gd name="T5" fmla="*/ 117 h 258"/>
                <a:gd name="T6" fmla="*/ 4 w 143"/>
                <a:gd name="T7" fmla="*/ 129 h 258"/>
                <a:gd name="T8" fmla="*/ 0 w 143"/>
                <a:gd name="T9" fmla="*/ 4 h 258"/>
                <a:gd name="T10" fmla="*/ 0 w 143"/>
                <a:gd name="T11" fmla="*/ 4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3" name="Freeform 13">
              <a:extLst>
                <a:ext uri="{FF2B5EF4-FFF2-40B4-BE49-F238E27FC236}">
                  <a16:creationId xmlns:a16="http://schemas.microsoft.com/office/drawing/2014/main" id="{DC1ED122-85C9-4B15-864C-0B83147BC0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" y="284"/>
              <a:ext cx="792" cy="410"/>
            </a:xfrm>
            <a:custGeom>
              <a:avLst/>
              <a:gdLst>
                <a:gd name="T0" fmla="*/ 68 w 1586"/>
                <a:gd name="T1" fmla="*/ 0 h 821"/>
                <a:gd name="T2" fmla="*/ 665 w 1586"/>
                <a:gd name="T3" fmla="*/ 259 h 821"/>
                <a:gd name="T4" fmla="*/ 713 w 1586"/>
                <a:gd name="T5" fmla="*/ 319 h 821"/>
                <a:gd name="T6" fmla="*/ 792 w 1586"/>
                <a:gd name="T7" fmla="*/ 396 h 821"/>
                <a:gd name="T8" fmla="*/ 782 w 1586"/>
                <a:gd name="T9" fmla="*/ 410 h 821"/>
                <a:gd name="T10" fmla="*/ 674 w 1586"/>
                <a:gd name="T11" fmla="*/ 393 h 821"/>
                <a:gd name="T12" fmla="*/ 572 w 1586"/>
                <a:gd name="T13" fmla="*/ 405 h 821"/>
                <a:gd name="T14" fmla="*/ 21 w 1586"/>
                <a:gd name="T15" fmla="*/ 149 h 821"/>
                <a:gd name="T16" fmla="*/ 0 w 1586"/>
                <a:gd name="T17" fmla="*/ 75 h 821"/>
                <a:gd name="T18" fmla="*/ 23 w 1586"/>
                <a:gd name="T19" fmla="*/ 16 h 821"/>
                <a:gd name="T20" fmla="*/ 68 w 1586"/>
                <a:gd name="T21" fmla="*/ 0 h 821"/>
                <a:gd name="T22" fmla="*/ 68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" name="Freeform 14">
              <a:extLst>
                <a:ext uri="{FF2B5EF4-FFF2-40B4-BE49-F238E27FC236}">
                  <a16:creationId xmlns:a16="http://schemas.microsoft.com/office/drawing/2014/main" id="{EE6B5C1C-BD51-40A0-9716-95FB08E4D3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4" y="318"/>
              <a:ext cx="525" cy="374"/>
            </a:xfrm>
            <a:custGeom>
              <a:avLst/>
              <a:gdLst>
                <a:gd name="T0" fmla="*/ 0 w 1049"/>
                <a:gd name="T1" fmla="*/ 163 h 747"/>
                <a:gd name="T2" fmla="*/ 461 w 1049"/>
                <a:gd name="T3" fmla="*/ 374 h 747"/>
                <a:gd name="T4" fmla="*/ 470 w 1049"/>
                <a:gd name="T5" fmla="*/ 267 h 747"/>
                <a:gd name="T6" fmla="*/ 525 w 1049"/>
                <a:gd name="T7" fmla="*/ 211 h 747"/>
                <a:gd name="T8" fmla="*/ 39 w 1049"/>
                <a:gd name="T9" fmla="*/ 0 h 747"/>
                <a:gd name="T10" fmla="*/ 0 w 1049"/>
                <a:gd name="T11" fmla="*/ 64 h 747"/>
                <a:gd name="T12" fmla="*/ 0 w 1049"/>
                <a:gd name="T13" fmla="*/ 163 h 747"/>
                <a:gd name="T14" fmla="*/ 0 w 1049"/>
                <a:gd name="T15" fmla="*/ 163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Freeform 15">
              <a:extLst>
                <a:ext uri="{FF2B5EF4-FFF2-40B4-BE49-F238E27FC236}">
                  <a16:creationId xmlns:a16="http://schemas.microsoft.com/office/drawing/2014/main" id="{FE3A4003-DA51-47A1-92FE-65E59CB7D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0" y="42"/>
              <a:ext cx="135" cy="121"/>
            </a:xfrm>
            <a:custGeom>
              <a:avLst/>
              <a:gdLst>
                <a:gd name="T0" fmla="*/ 0 w 272"/>
                <a:gd name="T1" fmla="*/ 14 h 241"/>
                <a:gd name="T2" fmla="*/ 79 w 272"/>
                <a:gd name="T3" fmla="*/ 0 h 241"/>
                <a:gd name="T4" fmla="*/ 125 w 272"/>
                <a:gd name="T5" fmla="*/ 18 h 241"/>
                <a:gd name="T6" fmla="*/ 135 w 272"/>
                <a:gd name="T7" fmla="*/ 70 h 241"/>
                <a:gd name="T8" fmla="*/ 81 w 272"/>
                <a:gd name="T9" fmla="*/ 73 h 241"/>
                <a:gd name="T10" fmla="*/ 16 w 272"/>
                <a:gd name="T11" fmla="*/ 121 h 241"/>
                <a:gd name="T12" fmla="*/ 0 w 272"/>
                <a:gd name="T13" fmla="*/ 14 h 241"/>
                <a:gd name="T14" fmla="*/ 0 w 272"/>
                <a:gd name="T15" fmla="*/ 14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6" name="Freeform 16">
              <a:extLst>
                <a:ext uri="{FF2B5EF4-FFF2-40B4-BE49-F238E27FC236}">
                  <a16:creationId xmlns:a16="http://schemas.microsoft.com/office/drawing/2014/main" id="{2F666570-2FA7-45B8-A1F8-52BF3D418D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" y="673"/>
              <a:ext cx="76" cy="112"/>
            </a:xfrm>
            <a:custGeom>
              <a:avLst/>
              <a:gdLst>
                <a:gd name="T0" fmla="*/ 76 w 152"/>
                <a:gd name="T1" fmla="*/ 2 h 224"/>
                <a:gd name="T2" fmla="*/ 76 w 152"/>
                <a:gd name="T3" fmla="*/ 112 h 224"/>
                <a:gd name="T4" fmla="*/ 0 w 152"/>
                <a:gd name="T5" fmla="*/ 4 h 224"/>
                <a:gd name="T6" fmla="*/ 36 w 152"/>
                <a:gd name="T7" fmla="*/ 0 h 224"/>
                <a:gd name="T8" fmla="*/ 76 w 152"/>
                <a:gd name="T9" fmla="*/ 2 h 224"/>
                <a:gd name="T10" fmla="*/ 76 w 152"/>
                <a:gd name="T11" fmla="*/ 2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7" name="Freeform 17">
              <a:extLst>
                <a:ext uri="{FF2B5EF4-FFF2-40B4-BE49-F238E27FC236}">
                  <a16:creationId xmlns:a16="http://schemas.microsoft.com/office/drawing/2014/main" id="{F7D4E197-89AD-4481-8AF3-2D6134E115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9" y="117"/>
              <a:ext cx="193" cy="383"/>
            </a:xfrm>
            <a:custGeom>
              <a:avLst/>
              <a:gdLst>
                <a:gd name="T0" fmla="*/ 0 w 386"/>
                <a:gd name="T1" fmla="*/ 40 h 764"/>
                <a:gd name="T2" fmla="*/ 44 w 386"/>
                <a:gd name="T3" fmla="*/ 0 h 764"/>
                <a:gd name="T4" fmla="*/ 116 w 386"/>
                <a:gd name="T5" fmla="*/ 3 h 764"/>
                <a:gd name="T6" fmla="*/ 193 w 386"/>
                <a:gd name="T7" fmla="*/ 383 h 764"/>
                <a:gd name="T8" fmla="*/ 140 w 386"/>
                <a:gd name="T9" fmla="*/ 361 h 764"/>
                <a:gd name="T10" fmla="*/ 76 w 386"/>
                <a:gd name="T11" fmla="*/ 339 h 764"/>
                <a:gd name="T12" fmla="*/ 0 w 386"/>
                <a:gd name="T13" fmla="*/ 40 h 764"/>
                <a:gd name="T14" fmla="*/ 0 w 386"/>
                <a:gd name="T15" fmla="*/ 4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8" name="Freeform 18">
              <a:extLst>
                <a:ext uri="{FF2B5EF4-FFF2-40B4-BE49-F238E27FC236}">
                  <a16:creationId xmlns:a16="http://schemas.microsoft.com/office/drawing/2014/main" id="{F33897F4-989F-4C7D-A95B-EC41C2ADF5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3" y="100"/>
              <a:ext cx="364" cy="174"/>
            </a:xfrm>
            <a:custGeom>
              <a:avLst/>
              <a:gdLst>
                <a:gd name="T0" fmla="*/ 346 w 728"/>
                <a:gd name="T1" fmla="*/ 0 h 348"/>
                <a:gd name="T2" fmla="*/ 0 w 728"/>
                <a:gd name="T3" fmla="*/ 53 h 348"/>
                <a:gd name="T4" fmla="*/ 14 w 728"/>
                <a:gd name="T5" fmla="*/ 174 h 348"/>
                <a:gd name="T6" fmla="*/ 358 w 728"/>
                <a:gd name="T7" fmla="*/ 119 h 348"/>
                <a:gd name="T8" fmla="*/ 364 w 728"/>
                <a:gd name="T9" fmla="*/ 22 h 348"/>
                <a:gd name="T10" fmla="*/ 346 w 728"/>
                <a:gd name="T11" fmla="*/ 0 h 348"/>
                <a:gd name="T12" fmla="*/ 346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9" name="Freeform 19">
              <a:extLst>
                <a:ext uri="{FF2B5EF4-FFF2-40B4-BE49-F238E27FC236}">
                  <a16:creationId xmlns:a16="http://schemas.microsoft.com/office/drawing/2014/main" id="{693E5DCF-9B1A-437B-8A9F-D9921B6E1A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2" y="203"/>
              <a:ext cx="156" cy="67"/>
            </a:xfrm>
            <a:custGeom>
              <a:avLst/>
              <a:gdLst>
                <a:gd name="T0" fmla="*/ 136 w 312"/>
                <a:gd name="T1" fmla="*/ 0 h 135"/>
                <a:gd name="T2" fmla="*/ 0 w 312"/>
                <a:gd name="T3" fmla="*/ 39 h 135"/>
                <a:gd name="T4" fmla="*/ 156 w 312"/>
                <a:gd name="T5" fmla="*/ 67 h 135"/>
                <a:gd name="T6" fmla="*/ 136 w 312"/>
                <a:gd name="T7" fmla="*/ 0 h 135"/>
                <a:gd name="T8" fmla="*/ 136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60" name="Group 20">
              <a:extLst>
                <a:ext uri="{FF2B5EF4-FFF2-40B4-BE49-F238E27FC236}">
                  <a16:creationId xmlns:a16="http://schemas.microsoft.com/office/drawing/2014/main" id="{A54EA3FD-9BAE-4989-93BB-C5AB8D132245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0" y="0"/>
              <a:ext cx="1124" cy="780"/>
              <a:chOff x="0" y="0"/>
              <a:chExt cx="1124" cy="780"/>
            </a:xfrm>
          </p:grpSpPr>
          <p:grpSp>
            <p:nvGrpSpPr>
              <p:cNvPr id="1061" name="Group 21">
                <a:extLst>
                  <a:ext uri="{FF2B5EF4-FFF2-40B4-BE49-F238E27FC236}">
                    <a16:creationId xmlns:a16="http://schemas.microsoft.com/office/drawing/2014/main" id="{F0320EF8-A838-47DB-9EAD-83008EDAE915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494" y="72"/>
                <a:ext cx="548" cy="708"/>
                <a:chOff x="0" y="0"/>
                <a:chExt cx="548" cy="708"/>
              </a:xfrm>
            </p:grpSpPr>
            <p:sp>
              <p:nvSpPr>
                <p:cNvPr id="1074" name="Freeform 22">
                  <a:extLst>
                    <a:ext uri="{FF2B5EF4-FFF2-40B4-BE49-F238E27FC236}">
                      <a16:creationId xmlns:a16="http://schemas.microsoft.com/office/drawing/2014/main" id="{9789C08B-39CF-4E6E-A44E-F7FF1804830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0" y="25"/>
                  <a:ext cx="157" cy="87"/>
                </a:xfrm>
                <a:custGeom>
                  <a:avLst/>
                  <a:gdLst>
                    <a:gd name="T0" fmla="*/ 0 w 313"/>
                    <a:gd name="T1" fmla="*/ 53 h 175"/>
                    <a:gd name="T2" fmla="*/ 57 w 313"/>
                    <a:gd name="T3" fmla="*/ 5 h 175"/>
                    <a:gd name="T4" fmla="*/ 107 w 313"/>
                    <a:gd name="T5" fmla="*/ 0 h 175"/>
                    <a:gd name="T6" fmla="*/ 146 w 313"/>
                    <a:gd name="T7" fmla="*/ 13 h 175"/>
                    <a:gd name="T8" fmla="*/ 157 w 313"/>
                    <a:gd name="T9" fmla="*/ 45 h 175"/>
                    <a:gd name="T10" fmla="*/ 84 w 313"/>
                    <a:gd name="T11" fmla="*/ 33 h 175"/>
                    <a:gd name="T12" fmla="*/ 37 w 313"/>
                    <a:gd name="T13" fmla="*/ 50 h 175"/>
                    <a:gd name="T14" fmla="*/ 7 w 313"/>
                    <a:gd name="T15" fmla="*/ 87 h 175"/>
                    <a:gd name="T16" fmla="*/ 0 w 313"/>
                    <a:gd name="T17" fmla="*/ 53 h 175"/>
                    <a:gd name="T18" fmla="*/ 0 w 313"/>
                    <a:gd name="T19" fmla="*/ 53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5" name="Freeform 23">
                  <a:extLst>
                    <a:ext uri="{FF2B5EF4-FFF2-40B4-BE49-F238E27FC236}">
                      <a16:creationId xmlns:a16="http://schemas.microsoft.com/office/drawing/2014/main" id="{351296C1-1848-47C0-832B-A9D05B4070F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37" y="575"/>
                  <a:ext cx="115" cy="133"/>
                </a:xfrm>
                <a:custGeom>
                  <a:avLst/>
                  <a:gdLst>
                    <a:gd name="T0" fmla="*/ 0 w 230"/>
                    <a:gd name="T1" fmla="*/ 20 h 266"/>
                    <a:gd name="T2" fmla="*/ 80 w 230"/>
                    <a:gd name="T3" fmla="*/ 133 h 266"/>
                    <a:gd name="T4" fmla="*/ 115 w 230"/>
                    <a:gd name="T5" fmla="*/ 126 h 266"/>
                    <a:gd name="T6" fmla="*/ 112 w 230"/>
                    <a:gd name="T7" fmla="*/ 9 h 266"/>
                    <a:gd name="T8" fmla="*/ 83 w 230"/>
                    <a:gd name="T9" fmla="*/ 0 h 266"/>
                    <a:gd name="T10" fmla="*/ 90 w 230"/>
                    <a:gd name="T11" fmla="*/ 99 h 266"/>
                    <a:gd name="T12" fmla="*/ 36 w 230"/>
                    <a:gd name="T13" fmla="*/ 2 h 266"/>
                    <a:gd name="T14" fmla="*/ 0 w 230"/>
                    <a:gd name="T15" fmla="*/ 20 h 266"/>
                    <a:gd name="T16" fmla="*/ 0 w 230"/>
                    <a:gd name="T17" fmla="*/ 20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6" name="Freeform 24">
                  <a:extLst>
                    <a:ext uri="{FF2B5EF4-FFF2-40B4-BE49-F238E27FC236}">
                      <a16:creationId xmlns:a16="http://schemas.microsoft.com/office/drawing/2014/main" id="{D6692FAB-98D0-4296-A452-490E3C835B7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05" y="0"/>
                  <a:ext cx="43" cy="117"/>
                </a:xfrm>
                <a:custGeom>
                  <a:avLst/>
                  <a:gdLst>
                    <a:gd name="T0" fmla="*/ 0 w 87"/>
                    <a:gd name="T1" fmla="*/ 10 h 234"/>
                    <a:gd name="T2" fmla="*/ 18 w 87"/>
                    <a:gd name="T3" fmla="*/ 47 h 234"/>
                    <a:gd name="T4" fmla="*/ 22 w 87"/>
                    <a:gd name="T5" fmla="*/ 77 h 234"/>
                    <a:gd name="T6" fmla="*/ 13 w 87"/>
                    <a:gd name="T7" fmla="*/ 117 h 234"/>
                    <a:gd name="T8" fmla="*/ 40 w 87"/>
                    <a:gd name="T9" fmla="*/ 110 h 234"/>
                    <a:gd name="T10" fmla="*/ 43 w 87"/>
                    <a:gd name="T11" fmla="*/ 58 h 234"/>
                    <a:gd name="T12" fmla="*/ 23 w 87"/>
                    <a:gd name="T13" fmla="*/ 0 h 234"/>
                    <a:gd name="T14" fmla="*/ 0 w 87"/>
                    <a:gd name="T15" fmla="*/ 10 h 234"/>
                    <a:gd name="T16" fmla="*/ 0 w 87"/>
                    <a:gd name="T17" fmla="*/ 10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62" name="Freeform 25">
                <a:extLst>
                  <a:ext uri="{FF2B5EF4-FFF2-40B4-BE49-F238E27FC236}">
                    <a16:creationId xmlns:a16="http://schemas.microsoft.com/office/drawing/2014/main" id="{F22C1CEB-12C4-4049-BE65-4BD3F984F9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1" y="242"/>
                <a:ext cx="595" cy="250"/>
              </a:xfrm>
              <a:custGeom>
                <a:avLst/>
                <a:gdLst>
                  <a:gd name="T0" fmla="*/ 50 w 1190"/>
                  <a:gd name="T1" fmla="*/ 0 h 500"/>
                  <a:gd name="T2" fmla="*/ 595 w 1190"/>
                  <a:gd name="T3" fmla="*/ 245 h 500"/>
                  <a:gd name="T4" fmla="*/ 538 w 1190"/>
                  <a:gd name="T5" fmla="*/ 250 h 500"/>
                  <a:gd name="T6" fmla="*/ 0 w 1190"/>
                  <a:gd name="T7" fmla="*/ 14 h 500"/>
                  <a:gd name="T8" fmla="*/ 50 w 1190"/>
                  <a:gd name="T9" fmla="*/ 0 h 500"/>
                  <a:gd name="T10" fmla="*/ 5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3" name="Freeform 26">
                <a:extLst>
                  <a:ext uri="{FF2B5EF4-FFF2-40B4-BE49-F238E27FC236}">
                    <a16:creationId xmlns:a16="http://schemas.microsoft.com/office/drawing/2014/main" id="{79D13DB4-45B7-45FA-B084-1A3B1DA1A02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55" y="396"/>
                <a:ext cx="244" cy="148"/>
              </a:xfrm>
              <a:custGeom>
                <a:avLst/>
                <a:gdLst>
                  <a:gd name="T0" fmla="*/ 7 w 489"/>
                  <a:gd name="T1" fmla="*/ 17 h 296"/>
                  <a:gd name="T2" fmla="*/ 80 w 489"/>
                  <a:gd name="T3" fmla="*/ 33 h 296"/>
                  <a:gd name="T4" fmla="*/ 162 w 489"/>
                  <a:gd name="T5" fmla="*/ 69 h 296"/>
                  <a:gd name="T6" fmla="*/ 220 w 489"/>
                  <a:gd name="T7" fmla="*/ 122 h 296"/>
                  <a:gd name="T8" fmla="*/ 163 w 489"/>
                  <a:gd name="T9" fmla="*/ 115 h 296"/>
                  <a:gd name="T10" fmla="*/ 69 w 489"/>
                  <a:gd name="T11" fmla="*/ 73 h 296"/>
                  <a:gd name="T12" fmla="*/ 25 w 489"/>
                  <a:gd name="T13" fmla="*/ 40 h 296"/>
                  <a:gd name="T14" fmla="*/ 53 w 489"/>
                  <a:gd name="T15" fmla="*/ 82 h 296"/>
                  <a:gd name="T16" fmla="*/ 136 w 489"/>
                  <a:gd name="T17" fmla="*/ 135 h 296"/>
                  <a:gd name="T18" fmla="*/ 233 w 489"/>
                  <a:gd name="T19" fmla="*/ 148 h 296"/>
                  <a:gd name="T20" fmla="*/ 244 w 489"/>
                  <a:gd name="T21" fmla="*/ 112 h 296"/>
                  <a:gd name="T22" fmla="*/ 197 w 489"/>
                  <a:gd name="T23" fmla="*/ 60 h 296"/>
                  <a:gd name="T24" fmla="*/ 85 w 489"/>
                  <a:gd name="T25" fmla="*/ 9 h 296"/>
                  <a:gd name="T26" fmla="*/ 0 w 489"/>
                  <a:gd name="T27" fmla="*/ 0 h 296"/>
                  <a:gd name="T28" fmla="*/ 7 w 489"/>
                  <a:gd name="T29" fmla="*/ 17 h 296"/>
                  <a:gd name="T30" fmla="*/ 7 w 489"/>
                  <a:gd name="T31" fmla="*/ 17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4" name="Freeform 27">
                <a:extLst>
                  <a:ext uri="{FF2B5EF4-FFF2-40B4-BE49-F238E27FC236}">
                    <a16:creationId xmlns:a16="http://schemas.microsoft.com/office/drawing/2014/main" id="{9900B0FA-4200-41BA-8C8C-1997CE84E40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0" y="190"/>
                <a:ext cx="107" cy="238"/>
              </a:xfrm>
              <a:custGeom>
                <a:avLst/>
                <a:gdLst>
                  <a:gd name="T0" fmla="*/ 12 w 213"/>
                  <a:gd name="T1" fmla="*/ 0 h 478"/>
                  <a:gd name="T2" fmla="*/ 46 w 213"/>
                  <a:gd name="T3" fmla="*/ 12 h 478"/>
                  <a:gd name="T4" fmla="*/ 40 w 213"/>
                  <a:gd name="T5" fmla="*/ 96 h 478"/>
                  <a:gd name="T6" fmla="*/ 53 w 213"/>
                  <a:gd name="T7" fmla="*/ 163 h 478"/>
                  <a:gd name="T8" fmla="*/ 107 w 213"/>
                  <a:gd name="T9" fmla="*/ 225 h 478"/>
                  <a:gd name="T10" fmla="*/ 49 w 213"/>
                  <a:gd name="T11" fmla="*/ 238 h 478"/>
                  <a:gd name="T12" fmla="*/ 15 w 213"/>
                  <a:gd name="T13" fmla="*/ 171 h 478"/>
                  <a:gd name="T14" fmla="*/ 0 w 213"/>
                  <a:gd name="T15" fmla="*/ 28 h 478"/>
                  <a:gd name="T16" fmla="*/ 12 w 213"/>
                  <a:gd name="T17" fmla="*/ 0 h 478"/>
                  <a:gd name="T18" fmla="*/ 12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065" name="Group 28">
                <a:extLst>
                  <a:ext uri="{FF2B5EF4-FFF2-40B4-BE49-F238E27FC236}">
                    <a16:creationId xmlns:a16="http://schemas.microsoft.com/office/drawing/2014/main" id="{97AC0E9E-FCBA-4116-B5E7-2794B717EC10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1124" cy="678"/>
                <a:chOff x="0" y="0"/>
                <a:chExt cx="1124" cy="678"/>
              </a:xfrm>
            </p:grpSpPr>
            <p:sp>
              <p:nvSpPr>
                <p:cNvPr id="1066" name="Freeform 29">
                  <a:extLst>
                    <a:ext uri="{FF2B5EF4-FFF2-40B4-BE49-F238E27FC236}">
                      <a16:creationId xmlns:a16="http://schemas.microsoft.com/office/drawing/2014/main" id="{D3F59895-F900-4980-ABC6-9D7B337CA5F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664" y="558"/>
                  <a:ext cx="75" cy="87"/>
                </a:xfrm>
                <a:custGeom>
                  <a:avLst/>
                  <a:gdLst>
                    <a:gd name="T0" fmla="*/ 55 w 150"/>
                    <a:gd name="T1" fmla="*/ 0 h 173"/>
                    <a:gd name="T2" fmla="*/ 20 w 150"/>
                    <a:gd name="T3" fmla="*/ 33 h 173"/>
                    <a:gd name="T4" fmla="*/ 0 w 150"/>
                    <a:gd name="T5" fmla="*/ 87 h 173"/>
                    <a:gd name="T6" fmla="*/ 40 w 150"/>
                    <a:gd name="T7" fmla="*/ 80 h 173"/>
                    <a:gd name="T8" fmla="*/ 52 w 150"/>
                    <a:gd name="T9" fmla="*/ 42 h 173"/>
                    <a:gd name="T10" fmla="*/ 75 w 150"/>
                    <a:gd name="T11" fmla="*/ 14 h 173"/>
                    <a:gd name="T12" fmla="*/ 55 w 150"/>
                    <a:gd name="T13" fmla="*/ 0 h 173"/>
                    <a:gd name="T14" fmla="*/ 55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7" name="Freeform 30">
                  <a:extLst>
                    <a:ext uri="{FF2B5EF4-FFF2-40B4-BE49-F238E27FC236}">
                      <a16:creationId xmlns:a16="http://schemas.microsoft.com/office/drawing/2014/main" id="{3C84E702-8D0E-46F8-B313-7F1A6145697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0" y="238"/>
                  <a:ext cx="842" cy="440"/>
                </a:xfrm>
                <a:custGeom>
                  <a:avLst/>
                  <a:gdLst>
                    <a:gd name="T0" fmla="*/ 78 w 1684"/>
                    <a:gd name="T1" fmla="*/ 0 h 880"/>
                    <a:gd name="T2" fmla="*/ 32 w 1684"/>
                    <a:gd name="T3" fmla="*/ 26 h 880"/>
                    <a:gd name="T4" fmla="*/ 0 w 1684"/>
                    <a:gd name="T5" fmla="*/ 104 h 880"/>
                    <a:gd name="T6" fmla="*/ 34 w 1684"/>
                    <a:gd name="T7" fmla="*/ 179 h 880"/>
                    <a:gd name="T8" fmla="*/ 591 w 1684"/>
                    <a:gd name="T9" fmla="*/ 434 h 880"/>
                    <a:gd name="T10" fmla="*/ 711 w 1684"/>
                    <a:gd name="T11" fmla="*/ 418 h 880"/>
                    <a:gd name="T12" fmla="*/ 808 w 1684"/>
                    <a:gd name="T13" fmla="*/ 440 h 880"/>
                    <a:gd name="T14" fmla="*/ 842 w 1684"/>
                    <a:gd name="T15" fmla="*/ 404 h 880"/>
                    <a:gd name="T16" fmla="*/ 751 w 1684"/>
                    <a:gd name="T17" fmla="*/ 332 h 880"/>
                    <a:gd name="T18" fmla="*/ 714 w 1684"/>
                    <a:gd name="T19" fmla="*/ 256 h 880"/>
                    <a:gd name="T20" fmla="*/ 685 w 1684"/>
                    <a:gd name="T21" fmla="*/ 264 h 880"/>
                    <a:gd name="T22" fmla="*/ 720 w 1684"/>
                    <a:gd name="T23" fmla="*/ 332 h 880"/>
                    <a:gd name="T24" fmla="*/ 789 w 1684"/>
                    <a:gd name="T25" fmla="*/ 405 h 880"/>
                    <a:gd name="T26" fmla="*/ 707 w 1684"/>
                    <a:gd name="T27" fmla="*/ 394 h 880"/>
                    <a:gd name="T28" fmla="*/ 610 w 1684"/>
                    <a:gd name="T29" fmla="*/ 407 h 880"/>
                    <a:gd name="T30" fmla="*/ 628 w 1684"/>
                    <a:gd name="T31" fmla="*/ 325 h 880"/>
                    <a:gd name="T32" fmla="*/ 669 w 1684"/>
                    <a:gd name="T33" fmla="*/ 269 h 880"/>
                    <a:gd name="T34" fmla="*/ 621 w 1684"/>
                    <a:gd name="T35" fmla="*/ 276 h 880"/>
                    <a:gd name="T36" fmla="*/ 583 w 1684"/>
                    <a:gd name="T37" fmla="*/ 329 h 880"/>
                    <a:gd name="T38" fmla="*/ 570 w 1684"/>
                    <a:gd name="T39" fmla="*/ 396 h 880"/>
                    <a:gd name="T40" fmla="*/ 54 w 1684"/>
                    <a:gd name="T41" fmla="*/ 155 h 880"/>
                    <a:gd name="T42" fmla="*/ 40 w 1684"/>
                    <a:gd name="T43" fmla="*/ 108 h 880"/>
                    <a:gd name="T44" fmla="*/ 52 w 1684"/>
                    <a:gd name="T45" fmla="*/ 48 h 880"/>
                    <a:gd name="T46" fmla="*/ 109 w 1684"/>
                    <a:gd name="T47" fmla="*/ 0 h 880"/>
                    <a:gd name="T48" fmla="*/ 78 w 1684"/>
                    <a:gd name="T49" fmla="*/ 0 h 880"/>
                    <a:gd name="T50" fmla="*/ 78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8" name="Freeform 31">
                  <a:extLst>
                    <a:ext uri="{FF2B5EF4-FFF2-40B4-BE49-F238E27FC236}">
                      <a16:creationId xmlns:a16="http://schemas.microsoft.com/office/drawing/2014/main" id="{B979A14C-95C7-4E30-80A8-98653AE3E8C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1" y="280"/>
                  <a:ext cx="80" cy="167"/>
                </a:xfrm>
                <a:custGeom>
                  <a:avLst/>
                  <a:gdLst>
                    <a:gd name="T0" fmla="*/ 58 w 160"/>
                    <a:gd name="T1" fmla="*/ 0 h 335"/>
                    <a:gd name="T2" fmla="*/ 10 w 160"/>
                    <a:gd name="T3" fmla="*/ 53 h 335"/>
                    <a:gd name="T4" fmla="*/ 0 w 160"/>
                    <a:gd name="T5" fmla="*/ 115 h 335"/>
                    <a:gd name="T6" fmla="*/ 17 w 160"/>
                    <a:gd name="T7" fmla="*/ 157 h 335"/>
                    <a:gd name="T8" fmla="*/ 47 w 160"/>
                    <a:gd name="T9" fmla="*/ 167 h 335"/>
                    <a:gd name="T10" fmla="*/ 38 w 160"/>
                    <a:gd name="T11" fmla="*/ 77 h 335"/>
                    <a:gd name="T12" fmla="*/ 80 w 160"/>
                    <a:gd name="T13" fmla="*/ 8 h 335"/>
                    <a:gd name="T14" fmla="*/ 58 w 160"/>
                    <a:gd name="T15" fmla="*/ 0 h 335"/>
                    <a:gd name="T16" fmla="*/ 58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9" name="Freeform 32">
                  <a:extLst>
                    <a:ext uri="{FF2B5EF4-FFF2-40B4-BE49-F238E27FC236}">
                      <a16:creationId xmlns:a16="http://schemas.microsoft.com/office/drawing/2014/main" id="{9116B62F-5855-4362-8CD0-CEA4052E436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44" y="0"/>
                  <a:ext cx="322" cy="594"/>
                </a:xfrm>
                <a:custGeom>
                  <a:avLst/>
                  <a:gdLst>
                    <a:gd name="T0" fmla="*/ 109 w 642"/>
                    <a:gd name="T1" fmla="*/ 448 h 1188"/>
                    <a:gd name="T2" fmla="*/ 0 w 642"/>
                    <a:gd name="T3" fmla="*/ 62 h 1188"/>
                    <a:gd name="T4" fmla="*/ 41 w 642"/>
                    <a:gd name="T5" fmla="*/ 19 h 1188"/>
                    <a:gd name="T6" fmla="*/ 129 w 642"/>
                    <a:gd name="T7" fmla="*/ 0 h 1188"/>
                    <a:gd name="T8" fmla="*/ 200 w 642"/>
                    <a:gd name="T9" fmla="*/ 29 h 1188"/>
                    <a:gd name="T10" fmla="*/ 322 w 642"/>
                    <a:gd name="T11" fmla="*/ 594 h 1188"/>
                    <a:gd name="T12" fmla="*/ 278 w 642"/>
                    <a:gd name="T13" fmla="*/ 546 h 1188"/>
                    <a:gd name="T14" fmla="*/ 178 w 642"/>
                    <a:gd name="T15" fmla="*/ 49 h 1188"/>
                    <a:gd name="T16" fmla="*/ 113 w 642"/>
                    <a:gd name="T17" fmla="*/ 31 h 1188"/>
                    <a:gd name="T18" fmla="*/ 60 w 642"/>
                    <a:gd name="T19" fmla="*/ 37 h 1188"/>
                    <a:gd name="T20" fmla="*/ 38 w 642"/>
                    <a:gd name="T21" fmla="*/ 71 h 1188"/>
                    <a:gd name="T22" fmla="*/ 153 w 642"/>
                    <a:gd name="T23" fmla="*/ 462 h 1188"/>
                    <a:gd name="T24" fmla="*/ 109 w 642"/>
                    <a:gd name="T25" fmla="*/ 448 h 1188"/>
                    <a:gd name="T26" fmla="*/ 109 w 642"/>
                    <a:gd name="T27" fmla="*/ 448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0" name="Freeform 33">
                  <a:extLst>
                    <a:ext uri="{FF2B5EF4-FFF2-40B4-BE49-F238E27FC236}">
                      <a16:creationId xmlns:a16="http://schemas.microsoft.com/office/drawing/2014/main" id="{B57A30E2-8153-42F3-AA16-B6097080F9A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73" y="160"/>
                  <a:ext cx="96" cy="252"/>
                </a:xfrm>
                <a:custGeom>
                  <a:avLst/>
                  <a:gdLst>
                    <a:gd name="T0" fmla="*/ 0 w 192"/>
                    <a:gd name="T1" fmla="*/ 14 h 504"/>
                    <a:gd name="T2" fmla="*/ 38 w 192"/>
                    <a:gd name="T3" fmla="*/ 97 h 504"/>
                    <a:gd name="T4" fmla="*/ 57 w 192"/>
                    <a:gd name="T5" fmla="*/ 159 h 504"/>
                    <a:gd name="T6" fmla="*/ 58 w 192"/>
                    <a:gd name="T7" fmla="*/ 252 h 504"/>
                    <a:gd name="T8" fmla="*/ 96 w 192"/>
                    <a:gd name="T9" fmla="*/ 252 h 504"/>
                    <a:gd name="T10" fmla="*/ 94 w 192"/>
                    <a:gd name="T11" fmla="*/ 180 h 504"/>
                    <a:gd name="T12" fmla="*/ 81 w 192"/>
                    <a:gd name="T13" fmla="*/ 104 h 504"/>
                    <a:gd name="T14" fmla="*/ 50 w 192"/>
                    <a:gd name="T15" fmla="*/ 30 h 504"/>
                    <a:gd name="T16" fmla="*/ 32 w 192"/>
                    <a:gd name="T17" fmla="*/ 0 h 504"/>
                    <a:gd name="T18" fmla="*/ 0 w 192"/>
                    <a:gd name="T19" fmla="*/ 14 h 504"/>
                    <a:gd name="T20" fmla="*/ 0 w 192"/>
                    <a:gd name="T21" fmla="*/ 14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1" name="Freeform 34">
                  <a:extLst>
                    <a:ext uri="{FF2B5EF4-FFF2-40B4-BE49-F238E27FC236}">
                      <a16:creationId xmlns:a16="http://schemas.microsoft.com/office/drawing/2014/main" id="{83037F96-44DD-426C-A717-673A821D93B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323" y="140"/>
                  <a:ext cx="195" cy="135"/>
                </a:xfrm>
                <a:custGeom>
                  <a:avLst/>
                  <a:gdLst>
                    <a:gd name="T0" fmla="*/ 149 w 390"/>
                    <a:gd name="T1" fmla="*/ 0 h 269"/>
                    <a:gd name="T2" fmla="*/ 129 w 390"/>
                    <a:gd name="T3" fmla="*/ 9 h 269"/>
                    <a:gd name="T4" fmla="*/ 127 w 390"/>
                    <a:gd name="T5" fmla="*/ 33 h 269"/>
                    <a:gd name="T6" fmla="*/ 0 w 390"/>
                    <a:gd name="T7" fmla="*/ 85 h 269"/>
                    <a:gd name="T8" fmla="*/ 0 w 390"/>
                    <a:gd name="T9" fmla="*/ 111 h 269"/>
                    <a:gd name="T10" fmla="*/ 142 w 390"/>
                    <a:gd name="T11" fmla="*/ 113 h 269"/>
                    <a:gd name="T12" fmla="*/ 160 w 390"/>
                    <a:gd name="T13" fmla="*/ 135 h 269"/>
                    <a:gd name="T14" fmla="*/ 195 w 390"/>
                    <a:gd name="T15" fmla="*/ 133 h 269"/>
                    <a:gd name="T16" fmla="*/ 192 w 390"/>
                    <a:gd name="T17" fmla="*/ 95 h 269"/>
                    <a:gd name="T18" fmla="*/ 58 w 390"/>
                    <a:gd name="T19" fmla="*/ 88 h 269"/>
                    <a:gd name="T20" fmla="*/ 167 w 390"/>
                    <a:gd name="T21" fmla="*/ 45 h 269"/>
                    <a:gd name="T22" fmla="*/ 149 w 390"/>
                    <a:gd name="T23" fmla="*/ 0 h 269"/>
                    <a:gd name="T24" fmla="*/ 149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2" name="Freeform 35">
                  <a:extLst>
                    <a:ext uri="{FF2B5EF4-FFF2-40B4-BE49-F238E27FC236}">
                      <a16:creationId xmlns:a16="http://schemas.microsoft.com/office/drawing/2014/main" id="{453F708E-4285-46EC-9FB9-64557DC5C7B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653" y="48"/>
                  <a:ext cx="471" cy="212"/>
                </a:xfrm>
                <a:custGeom>
                  <a:avLst/>
                  <a:gdLst>
                    <a:gd name="T0" fmla="*/ 0 w 941"/>
                    <a:gd name="T1" fmla="*/ 66 h 424"/>
                    <a:gd name="T2" fmla="*/ 432 w 941"/>
                    <a:gd name="T3" fmla="*/ 0 h 424"/>
                    <a:gd name="T4" fmla="*/ 463 w 941"/>
                    <a:gd name="T5" fmla="*/ 39 h 424"/>
                    <a:gd name="T6" fmla="*/ 471 w 941"/>
                    <a:gd name="T7" fmla="*/ 91 h 424"/>
                    <a:gd name="T8" fmla="*/ 452 w 941"/>
                    <a:gd name="T9" fmla="*/ 141 h 424"/>
                    <a:gd name="T10" fmla="*/ 29 w 941"/>
                    <a:gd name="T11" fmla="*/ 212 h 424"/>
                    <a:gd name="T12" fmla="*/ 27 w 941"/>
                    <a:gd name="T13" fmla="*/ 192 h 424"/>
                    <a:gd name="T14" fmla="*/ 432 w 941"/>
                    <a:gd name="T15" fmla="*/ 121 h 424"/>
                    <a:gd name="T16" fmla="*/ 447 w 941"/>
                    <a:gd name="T17" fmla="*/ 73 h 424"/>
                    <a:gd name="T18" fmla="*/ 420 w 941"/>
                    <a:gd name="T19" fmla="*/ 29 h 424"/>
                    <a:gd name="T20" fmla="*/ 0 w 941"/>
                    <a:gd name="T21" fmla="*/ 93 h 424"/>
                    <a:gd name="T22" fmla="*/ 0 w 941"/>
                    <a:gd name="T23" fmla="*/ 66 h 424"/>
                    <a:gd name="T24" fmla="*/ 0 w 941"/>
                    <a:gd name="T25" fmla="*/ 66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3" name="Freeform 36">
                  <a:extLst>
                    <a:ext uri="{FF2B5EF4-FFF2-40B4-BE49-F238E27FC236}">
                      <a16:creationId xmlns:a16="http://schemas.microsoft.com/office/drawing/2014/main" id="{4E5B99BF-9036-4DAD-9749-6115DA891FD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712" y="116"/>
                  <a:ext cx="245" cy="86"/>
                </a:xfrm>
                <a:custGeom>
                  <a:avLst/>
                  <a:gdLst>
                    <a:gd name="T0" fmla="*/ 0 w 488"/>
                    <a:gd name="T1" fmla="*/ 63 h 173"/>
                    <a:gd name="T2" fmla="*/ 33 w 488"/>
                    <a:gd name="T3" fmla="*/ 86 h 173"/>
                    <a:gd name="T4" fmla="*/ 111 w 488"/>
                    <a:gd name="T5" fmla="*/ 83 h 173"/>
                    <a:gd name="T6" fmla="*/ 210 w 488"/>
                    <a:gd name="T7" fmla="*/ 58 h 173"/>
                    <a:gd name="T8" fmla="*/ 245 w 488"/>
                    <a:gd name="T9" fmla="*/ 21 h 173"/>
                    <a:gd name="T10" fmla="*/ 222 w 488"/>
                    <a:gd name="T11" fmla="*/ 1 h 173"/>
                    <a:gd name="T12" fmla="*/ 127 w 488"/>
                    <a:gd name="T13" fmla="*/ 0 h 173"/>
                    <a:gd name="T14" fmla="*/ 55 w 488"/>
                    <a:gd name="T15" fmla="*/ 6 h 173"/>
                    <a:gd name="T16" fmla="*/ 8 w 488"/>
                    <a:gd name="T17" fmla="*/ 38 h 173"/>
                    <a:gd name="T18" fmla="*/ 56 w 488"/>
                    <a:gd name="T19" fmla="*/ 47 h 173"/>
                    <a:gd name="T20" fmla="*/ 138 w 488"/>
                    <a:gd name="T21" fmla="*/ 26 h 173"/>
                    <a:gd name="T22" fmla="*/ 209 w 488"/>
                    <a:gd name="T23" fmla="*/ 26 h 173"/>
                    <a:gd name="T24" fmla="*/ 135 w 488"/>
                    <a:gd name="T25" fmla="*/ 55 h 173"/>
                    <a:gd name="T26" fmla="*/ 71 w 488"/>
                    <a:gd name="T27" fmla="*/ 63 h 173"/>
                    <a:gd name="T28" fmla="*/ 0 w 488"/>
                    <a:gd name="T29" fmla="*/ 63 h 173"/>
                    <a:gd name="T30" fmla="*/ 0 w 488"/>
                    <a:gd name="T31" fmla="*/ 63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35" name="Group 37">
            <a:extLst>
              <a:ext uri="{FF2B5EF4-FFF2-40B4-BE49-F238E27FC236}">
                <a16:creationId xmlns:a16="http://schemas.microsoft.com/office/drawing/2014/main" id="{A47161A3-D3A1-4DC3-BFF5-D4E48BAA5194}"/>
              </a:ext>
            </a:extLst>
          </p:cNvPr>
          <p:cNvGrpSpPr>
            <a:grpSpLocks/>
          </p:cNvGrpSpPr>
          <p:nvPr/>
        </p:nvGrpSpPr>
        <p:grpSpPr bwMode="auto">
          <a:xfrm>
            <a:off x="8680450" y="1587500"/>
            <a:ext cx="385763" cy="3232150"/>
            <a:chOff x="0" y="0"/>
            <a:chExt cx="243" cy="2714"/>
          </a:xfrm>
        </p:grpSpPr>
        <p:sp>
          <p:nvSpPr>
            <p:cNvPr id="1049" name="Freeform 38">
              <a:extLst>
                <a:ext uri="{FF2B5EF4-FFF2-40B4-BE49-F238E27FC236}">
                  <a16:creationId xmlns:a16="http://schemas.microsoft.com/office/drawing/2014/main" id="{15810446-151C-449B-9B91-4F2261944877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0" y="1287"/>
              <a:ext cx="205" cy="1427"/>
            </a:xfrm>
            <a:custGeom>
              <a:avLst/>
              <a:gdLst>
                <a:gd name="T0" fmla="*/ 184 w 772"/>
                <a:gd name="T1" fmla="*/ 1379 h 3266"/>
                <a:gd name="T2" fmla="*/ 101 w 772"/>
                <a:gd name="T3" fmla="*/ 1287 h 3266"/>
                <a:gd name="T4" fmla="*/ 85 w 772"/>
                <a:gd name="T5" fmla="*/ 1216 h 3266"/>
                <a:gd name="T6" fmla="*/ 99 w 772"/>
                <a:gd name="T7" fmla="*/ 1111 h 3266"/>
                <a:gd name="T8" fmla="*/ 157 w 772"/>
                <a:gd name="T9" fmla="*/ 984 h 3266"/>
                <a:gd name="T10" fmla="*/ 170 w 772"/>
                <a:gd name="T11" fmla="*/ 904 h 3266"/>
                <a:gd name="T12" fmla="*/ 157 w 772"/>
                <a:gd name="T13" fmla="*/ 851 h 3266"/>
                <a:gd name="T14" fmla="*/ 106 w 772"/>
                <a:gd name="T15" fmla="*/ 812 h 3266"/>
                <a:gd name="T16" fmla="*/ 96 w 772"/>
                <a:gd name="T17" fmla="*/ 763 h 3266"/>
                <a:gd name="T18" fmla="*/ 114 w 772"/>
                <a:gd name="T19" fmla="*/ 693 h 3266"/>
                <a:gd name="T20" fmla="*/ 197 w 772"/>
                <a:gd name="T21" fmla="*/ 505 h 3266"/>
                <a:gd name="T22" fmla="*/ 205 w 772"/>
                <a:gd name="T23" fmla="*/ 413 h 3266"/>
                <a:gd name="T24" fmla="*/ 184 w 772"/>
                <a:gd name="T25" fmla="*/ 312 h 3266"/>
                <a:gd name="T26" fmla="*/ 114 w 772"/>
                <a:gd name="T27" fmla="*/ 263 h 3266"/>
                <a:gd name="T28" fmla="*/ 53 w 772"/>
                <a:gd name="T29" fmla="*/ 184 h 3266"/>
                <a:gd name="T30" fmla="*/ 0 w 772"/>
                <a:gd name="T31" fmla="*/ 0 h 3266"/>
                <a:gd name="T32" fmla="*/ 8 w 772"/>
                <a:gd name="T33" fmla="*/ 167 h 3266"/>
                <a:gd name="T34" fmla="*/ 48 w 772"/>
                <a:gd name="T35" fmla="*/ 267 h 3266"/>
                <a:gd name="T36" fmla="*/ 101 w 772"/>
                <a:gd name="T37" fmla="*/ 329 h 3266"/>
                <a:gd name="T38" fmla="*/ 160 w 772"/>
                <a:gd name="T39" fmla="*/ 364 h 3266"/>
                <a:gd name="T40" fmla="*/ 163 w 772"/>
                <a:gd name="T41" fmla="*/ 456 h 3266"/>
                <a:gd name="T42" fmla="*/ 133 w 772"/>
                <a:gd name="T43" fmla="*/ 553 h 3266"/>
                <a:gd name="T44" fmla="*/ 64 w 772"/>
                <a:gd name="T45" fmla="*/ 724 h 3266"/>
                <a:gd name="T46" fmla="*/ 61 w 772"/>
                <a:gd name="T47" fmla="*/ 834 h 3266"/>
                <a:gd name="T48" fmla="*/ 125 w 772"/>
                <a:gd name="T49" fmla="*/ 895 h 3266"/>
                <a:gd name="T50" fmla="*/ 122 w 772"/>
                <a:gd name="T51" fmla="*/ 952 h 3266"/>
                <a:gd name="T52" fmla="*/ 66 w 772"/>
                <a:gd name="T53" fmla="*/ 1071 h 3266"/>
                <a:gd name="T54" fmla="*/ 42 w 772"/>
                <a:gd name="T55" fmla="*/ 1185 h 3266"/>
                <a:gd name="T56" fmla="*/ 64 w 772"/>
                <a:gd name="T57" fmla="*/ 1308 h 3266"/>
                <a:gd name="T58" fmla="*/ 114 w 772"/>
                <a:gd name="T59" fmla="*/ 1374 h 3266"/>
                <a:gd name="T60" fmla="*/ 178 w 772"/>
                <a:gd name="T61" fmla="*/ 1427 h 3266"/>
                <a:gd name="T62" fmla="*/ 184 w 772"/>
                <a:gd name="T63" fmla="*/ 1379 h 3266"/>
                <a:gd name="T64" fmla="*/ 184 w 772"/>
                <a:gd name="T65" fmla="*/ 1379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Freeform 39">
              <a:extLst>
                <a:ext uri="{FF2B5EF4-FFF2-40B4-BE49-F238E27FC236}">
                  <a16:creationId xmlns:a16="http://schemas.microsoft.com/office/drawing/2014/main" id="{1BA9CE74-3FD9-4A46-8F84-5BEE74E476B4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38" y="0"/>
              <a:ext cx="205" cy="1633"/>
            </a:xfrm>
            <a:custGeom>
              <a:avLst/>
              <a:gdLst>
                <a:gd name="T0" fmla="*/ 184 w 772"/>
                <a:gd name="T1" fmla="*/ 1578 h 3266"/>
                <a:gd name="T2" fmla="*/ 101 w 772"/>
                <a:gd name="T3" fmla="*/ 1473 h 3266"/>
                <a:gd name="T4" fmla="*/ 85 w 772"/>
                <a:gd name="T5" fmla="*/ 1392 h 3266"/>
                <a:gd name="T6" fmla="*/ 99 w 772"/>
                <a:gd name="T7" fmla="*/ 1271 h 3266"/>
                <a:gd name="T8" fmla="*/ 157 w 772"/>
                <a:gd name="T9" fmla="*/ 1126 h 3266"/>
                <a:gd name="T10" fmla="*/ 170 w 772"/>
                <a:gd name="T11" fmla="*/ 1035 h 3266"/>
                <a:gd name="T12" fmla="*/ 157 w 772"/>
                <a:gd name="T13" fmla="*/ 974 h 3266"/>
                <a:gd name="T14" fmla="*/ 106 w 772"/>
                <a:gd name="T15" fmla="*/ 930 h 3266"/>
                <a:gd name="T16" fmla="*/ 96 w 772"/>
                <a:gd name="T17" fmla="*/ 874 h 3266"/>
                <a:gd name="T18" fmla="*/ 114 w 772"/>
                <a:gd name="T19" fmla="*/ 794 h 3266"/>
                <a:gd name="T20" fmla="*/ 197 w 772"/>
                <a:gd name="T21" fmla="*/ 578 h 3266"/>
                <a:gd name="T22" fmla="*/ 205 w 772"/>
                <a:gd name="T23" fmla="*/ 473 h 3266"/>
                <a:gd name="T24" fmla="*/ 184 w 772"/>
                <a:gd name="T25" fmla="*/ 357 h 3266"/>
                <a:gd name="T26" fmla="*/ 114 w 772"/>
                <a:gd name="T27" fmla="*/ 302 h 3266"/>
                <a:gd name="T28" fmla="*/ 53 w 772"/>
                <a:gd name="T29" fmla="*/ 211 h 3266"/>
                <a:gd name="T30" fmla="*/ 0 w 772"/>
                <a:gd name="T31" fmla="*/ 0 h 3266"/>
                <a:gd name="T32" fmla="*/ 8 w 772"/>
                <a:gd name="T33" fmla="*/ 191 h 3266"/>
                <a:gd name="T34" fmla="*/ 48 w 772"/>
                <a:gd name="T35" fmla="*/ 306 h 3266"/>
                <a:gd name="T36" fmla="*/ 101 w 772"/>
                <a:gd name="T37" fmla="*/ 377 h 3266"/>
                <a:gd name="T38" fmla="*/ 160 w 772"/>
                <a:gd name="T39" fmla="*/ 417 h 3266"/>
                <a:gd name="T40" fmla="*/ 163 w 772"/>
                <a:gd name="T41" fmla="*/ 522 h 3266"/>
                <a:gd name="T42" fmla="*/ 133 w 772"/>
                <a:gd name="T43" fmla="*/ 633 h 3266"/>
                <a:gd name="T44" fmla="*/ 64 w 772"/>
                <a:gd name="T45" fmla="*/ 829 h 3266"/>
                <a:gd name="T46" fmla="*/ 61 w 772"/>
                <a:gd name="T47" fmla="*/ 955 h 3266"/>
                <a:gd name="T48" fmla="*/ 125 w 772"/>
                <a:gd name="T49" fmla="*/ 1025 h 3266"/>
                <a:gd name="T50" fmla="*/ 122 w 772"/>
                <a:gd name="T51" fmla="*/ 1090 h 3266"/>
                <a:gd name="T52" fmla="*/ 66 w 772"/>
                <a:gd name="T53" fmla="*/ 1226 h 3266"/>
                <a:gd name="T54" fmla="*/ 42 w 772"/>
                <a:gd name="T55" fmla="*/ 1357 h 3266"/>
                <a:gd name="T56" fmla="*/ 64 w 772"/>
                <a:gd name="T57" fmla="*/ 1497 h 3266"/>
                <a:gd name="T58" fmla="*/ 114 w 772"/>
                <a:gd name="T59" fmla="*/ 1572 h 3266"/>
                <a:gd name="T60" fmla="*/ 178 w 772"/>
                <a:gd name="T61" fmla="*/ 1633 h 3266"/>
                <a:gd name="T62" fmla="*/ 184 w 772"/>
                <a:gd name="T63" fmla="*/ 1578 h 3266"/>
                <a:gd name="T64" fmla="*/ 184 w 772"/>
                <a:gd name="T65" fmla="*/ 1578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36" name="Group 40">
            <a:extLst>
              <a:ext uri="{FF2B5EF4-FFF2-40B4-BE49-F238E27FC236}">
                <a16:creationId xmlns:a16="http://schemas.microsoft.com/office/drawing/2014/main" id="{F054052D-04E5-4B7C-BF3E-E03F199B1537}"/>
              </a:ext>
            </a:extLst>
          </p:cNvPr>
          <p:cNvGrpSpPr>
            <a:grpSpLocks/>
          </p:cNvGrpSpPr>
          <p:nvPr/>
        </p:nvGrpSpPr>
        <p:grpSpPr bwMode="auto">
          <a:xfrm>
            <a:off x="7318375" y="68263"/>
            <a:ext cx="2133600" cy="1433512"/>
            <a:chOff x="0" y="0"/>
            <a:chExt cx="1344" cy="1204"/>
          </a:xfrm>
        </p:grpSpPr>
        <p:grpSp>
          <p:nvGrpSpPr>
            <p:cNvPr id="1037" name="Group 41">
              <a:extLst>
                <a:ext uri="{FF2B5EF4-FFF2-40B4-BE49-F238E27FC236}">
                  <a16:creationId xmlns:a16="http://schemas.microsoft.com/office/drawing/2014/main" id="{BC77A67D-03A6-4ACB-B624-496E5AAE9AA9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0" y="0"/>
              <a:ext cx="1344" cy="1204"/>
              <a:chOff x="0" y="0"/>
              <a:chExt cx="1344" cy="1204"/>
            </a:xfrm>
          </p:grpSpPr>
          <p:sp>
            <p:nvSpPr>
              <p:cNvPr id="1039" name="Freeform 42">
                <a:extLst>
                  <a:ext uri="{FF2B5EF4-FFF2-40B4-BE49-F238E27FC236}">
                    <a16:creationId xmlns:a16="http://schemas.microsoft.com/office/drawing/2014/main" id="{A0838E6E-961A-4AF6-930B-12F70E275DC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-3172564">
                <a:off x="820" y="1029"/>
                <a:ext cx="62" cy="288"/>
              </a:xfrm>
              <a:custGeom>
                <a:avLst/>
                <a:gdLst>
                  <a:gd name="T0" fmla="*/ 31 w 245"/>
                  <a:gd name="T1" fmla="*/ 3 h 806"/>
                  <a:gd name="T2" fmla="*/ 33 w 245"/>
                  <a:gd name="T3" fmla="*/ 122 h 806"/>
                  <a:gd name="T4" fmla="*/ 0 w 245"/>
                  <a:gd name="T5" fmla="*/ 288 h 806"/>
                  <a:gd name="T6" fmla="*/ 20 w 245"/>
                  <a:gd name="T7" fmla="*/ 282 h 806"/>
                  <a:gd name="T8" fmla="*/ 55 w 245"/>
                  <a:gd name="T9" fmla="*/ 134 h 806"/>
                  <a:gd name="T10" fmla="*/ 62 w 245"/>
                  <a:gd name="T11" fmla="*/ 0 h 806"/>
                  <a:gd name="T12" fmla="*/ 31 w 245"/>
                  <a:gd name="T13" fmla="*/ 3 h 806"/>
                  <a:gd name="T14" fmla="*/ 31 w 245"/>
                  <a:gd name="T15" fmla="*/ 3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040" name="Group 43">
                <a:extLst>
                  <a:ext uri="{FF2B5EF4-FFF2-40B4-BE49-F238E27FC236}">
                    <a16:creationId xmlns:a16="http://schemas.microsoft.com/office/drawing/2014/main" id="{51A46194-4379-4371-9EFB-6ECA2463B017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1344" cy="985"/>
                <a:chOff x="0" y="0"/>
                <a:chExt cx="1344" cy="985"/>
              </a:xfrm>
            </p:grpSpPr>
            <p:sp>
              <p:nvSpPr>
                <p:cNvPr id="1041" name="Freeform 44">
                  <a:extLst>
                    <a:ext uri="{FF2B5EF4-FFF2-40B4-BE49-F238E27FC236}">
                      <a16:creationId xmlns:a16="http://schemas.microsoft.com/office/drawing/2014/main" id="{05ADB3BF-32ED-4B0D-B86E-6CFF0E7D758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350" y="14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75 w 604"/>
                    <a:gd name="T3" fmla="*/ 66 h 349"/>
                    <a:gd name="T4" fmla="*/ 127 w 604"/>
                    <a:gd name="T5" fmla="*/ 125 h 349"/>
                    <a:gd name="T6" fmla="*/ 153 w 604"/>
                    <a:gd name="T7" fmla="*/ 50 h 349"/>
                    <a:gd name="T8" fmla="*/ 91 w 604"/>
                    <a:gd name="T9" fmla="*/ 3 h 349"/>
                    <a:gd name="T10" fmla="*/ 118 w 604"/>
                    <a:gd name="T11" fmla="*/ 66 h 349"/>
                    <a:gd name="T12" fmla="*/ 33 w 604"/>
                    <a:gd name="T13" fmla="*/ 6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2" name="Freeform 45">
                  <a:extLst>
                    <a:ext uri="{FF2B5EF4-FFF2-40B4-BE49-F238E27FC236}">
                      <a16:creationId xmlns:a16="http://schemas.microsoft.com/office/drawing/2014/main" id="{96B0D87D-9912-43E1-AD83-20DDD45A84D5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432" y="269"/>
                  <a:ext cx="269" cy="438"/>
                </a:xfrm>
                <a:custGeom>
                  <a:avLst/>
                  <a:gdLst>
                    <a:gd name="T0" fmla="*/ 187 w 1064"/>
                    <a:gd name="T1" fmla="*/ 46 h 1230"/>
                    <a:gd name="T2" fmla="*/ 123 w 1064"/>
                    <a:gd name="T3" fmla="*/ 125 h 1230"/>
                    <a:gd name="T4" fmla="*/ 41 w 1064"/>
                    <a:gd name="T5" fmla="*/ 271 h 1230"/>
                    <a:gd name="T6" fmla="*/ 0 w 1064"/>
                    <a:gd name="T7" fmla="*/ 392 h 1230"/>
                    <a:gd name="T8" fmla="*/ 15 w 1064"/>
                    <a:gd name="T9" fmla="*/ 438 h 1230"/>
                    <a:gd name="T10" fmla="*/ 66 w 1064"/>
                    <a:gd name="T11" fmla="*/ 428 h 1230"/>
                    <a:gd name="T12" fmla="*/ 146 w 1064"/>
                    <a:gd name="T13" fmla="*/ 325 h 1230"/>
                    <a:gd name="T14" fmla="*/ 221 w 1064"/>
                    <a:gd name="T15" fmla="*/ 190 h 1230"/>
                    <a:gd name="T16" fmla="*/ 261 w 1064"/>
                    <a:gd name="T17" fmla="*/ 96 h 1230"/>
                    <a:gd name="T18" fmla="*/ 269 w 1064"/>
                    <a:gd name="T19" fmla="*/ 30 h 1230"/>
                    <a:gd name="T20" fmla="*/ 247 w 1064"/>
                    <a:gd name="T21" fmla="*/ 0 h 1230"/>
                    <a:gd name="T22" fmla="*/ 211 w 1064"/>
                    <a:gd name="T23" fmla="*/ 23 h 1230"/>
                    <a:gd name="T24" fmla="*/ 245 w 1064"/>
                    <a:gd name="T25" fmla="*/ 38 h 1230"/>
                    <a:gd name="T26" fmla="*/ 221 w 1064"/>
                    <a:gd name="T27" fmla="*/ 125 h 1230"/>
                    <a:gd name="T28" fmla="*/ 174 w 1064"/>
                    <a:gd name="T29" fmla="*/ 234 h 1230"/>
                    <a:gd name="T30" fmla="*/ 88 w 1064"/>
                    <a:gd name="T31" fmla="*/ 359 h 1230"/>
                    <a:gd name="T32" fmla="*/ 29 w 1064"/>
                    <a:gd name="T33" fmla="*/ 397 h 1230"/>
                    <a:gd name="T34" fmla="*/ 34 w 1064"/>
                    <a:gd name="T35" fmla="*/ 336 h 1230"/>
                    <a:gd name="T36" fmla="*/ 110 w 1064"/>
                    <a:gd name="T37" fmla="*/ 179 h 1230"/>
                    <a:gd name="T38" fmla="*/ 210 w 1064"/>
                    <a:gd name="T39" fmla="*/ 42 h 1230"/>
                    <a:gd name="T40" fmla="*/ 187 w 1064"/>
                    <a:gd name="T41" fmla="*/ 46 h 1230"/>
                    <a:gd name="T42" fmla="*/ 187 w 1064"/>
                    <a:gd name="T43" fmla="*/ 46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3" name="Freeform 46">
                  <a:extLst>
                    <a:ext uri="{FF2B5EF4-FFF2-40B4-BE49-F238E27FC236}">
                      <a16:creationId xmlns:a16="http://schemas.microsoft.com/office/drawing/2014/main" id="{C921C1FF-0086-4434-A818-50DEDE99E05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242" y="119"/>
                  <a:ext cx="505" cy="898"/>
                </a:xfrm>
                <a:custGeom>
                  <a:avLst/>
                  <a:gdLst>
                    <a:gd name="T0" fmla="*/ 490 w 2002"/>
                    <a:gd name="T1" fmla="*/ 0 h 2521"/>
                    <a:gd name="T2" fmla="*/ 0 w 2002"/>
                    <a:gd name="T3" fmla="*/ 898 h 2521"/>
                    <a:gd name="T4" fmla="*/ 48 w 2002"/>
                    <a:gd name="T5" fmla="*/ 873 h 2521"/>
                    <a:gd name="T6" fmla="*/ 505 w 2002"/>
                    <a:gd name="T7" fmla="*/ 22 h 2521"/>
                    <a:gd name="T8" fmla="*/ 490 w 2002"/>
                    <a:gd name="T9" fmla="*/ 0 h 2521"/>
                    <a:gd name="T10" fmla="*/ 490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4" name="Freeform 47">
                  <a:extLst>
                    <a:ext uri="{FF2B5EF4-FFF2-40B4-BE49-F238E27FC236}">
                      <a16:creationId xmlns:a16="http://schemas.microsoft.com/office/drawing/2014/main" id="{72A19764-DF6B-42DC-BB95-ECE2FE8D8A3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293" y="-76"/>
                  <a:ext cx="758" cy="1344"/>
                </a:xfrm>
                <a:custGeom>
                  <a:avLst/>
                  <a:gdLst>
                    <a:gd name="T0" fmla="*/ 24 w 3007"/>
                    <a:gd name="T1" fmla="*/ 1014 h 3771"/>
                    <a:gd name="T2" fmla="*/ 99 w 3007"/>
                    <a:gd name="T3" fmla="*/ 1010 h 3771"/>
                    <a:gd name="T4" fmla="*/ 207 w 3007"/>
                    <a:gd name="T5" fmla="*/ 1072 h 3771"/>
                    <a:gd name="T6" fmla="*/ 172 w 3007"/>
                    <a:gd name="T7" fmla="*/ 1004 h 3771"/>
                    <a:gd name="T8" fmla="*/ 93 w 3007"/>
                    <a:gd name="T9" fmla="*/ 963 h 3771"/>
                    <a:gd name="T10" fmla="*/ 161 w 3007"/>
                    <a:gd name="T11" fmla="*/ 969 h 3771"/>
                    <a:gd name="T12" fmla="*/ 247 w 3007"/>
                    <a:gd name="T13" fmla="*/ 1023 h 3771"/>
                    <a:gd name="T14" fmla="*/ 721 w 3007"/>
                    <a:gd name="T15" fmla="*/ 150 h 3771"/>
                    <a:gd name="T16" fmla="*/ 650 w 3007"/>
                    <a:gd name="T17" fmla="*/ 53 h 3771"/>
                    <a:gd name="T18" fmla="*/ 582 w 3007"/>
                    <a:gd name="T19" fmla="*/ 0 h 3771"/>
                    <a:gd name="T20" fmla="*/ 679 w 3007"/>
                    <a:gd name="T21" fmla="*/ 28 h 3771"/>
                    <a:gd name="T22" fmla="*/ 758 w 3007"/>
                    <a:gd name="T23" fmla="*/ 153 h 3771"/>
                    <a:gd name="T24" fmla="*/ 209 w 3007"/>
                    <a:gd name="T25" fmla="*/ 1167 h 3771"/>
                    <a:gd name="T26" fmla="*/ 121 w 3007"/>
                    <a:gd name="T27" fmla="*/ 1216 h 3771"/>
                    <a:gd name="T28" fmla="*/ 26 w 3007"/>
                    <a:gd name="T29" fmla="*/ 1344 h 3771"/>
                    <a:gd name="T30" fmla="*/ 0 w 3007"/>
                    <a:gd name="T31" fmla="*/ 1307 h 3771"/>
                    <a:gd name="T32" fmla="*/ 33 w 3007"/>
                    <a:gd name="T33" fmla="*/ 1294 h 3771"/>
                    <a:gd name="T34" fmla="*/ 95 w 3007"/>
                    <a:gd name="T35" fmla="*/ 1206 h 3771"/>
                    <a:gd name="T36" fmla="*/ 42 w 3007"/>
                    <a:gd name="T37" fmla="*/ 1167 h 3771"/>
                    <a:gd name="T38" fmla="*/ 42 w 3007"/>
                    <a:gd name="T39" fmla="*/ 1132 h 3771"/>
                    <a:gd name="T40" fmla="*/ 104 w 3007"/>
                    <a:gd name="T41" fmla="*/ 1175 h 3771"/>
                    <a:gd name="T42" fmla="*/ 104 w 3007"/>
                    <a:gd name="T43" fmla="*/ 1136 h 3771"/>
                    <a:gd name="T44" fmla="*/ 152 w 3007"/>
                    <a:gd name="T45" fmla="*/ 1148 h 3771"/>
                    <a:gd name="T46" fmla="*/ 108 w 3007"/>
                    <a:gd name="T47" fmla="*/ 1097 h 3771"/>
                    <a:gd name="T48" fmla="*/ 159 w 3007"/>
                    <a:gd name="T49" fmla="*/ 1091 h 3771"/>
                    <a:gd name="T50" fmla="*/ 24 w 3007"/>
                    <a:gd name="T51" fmla="*/ 1014 h 3771"/>
                    <a:gd name="T52" fmla="*/ 24 w 3007"/>
                    <a:gd name="T53" fmla="*/ 1014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5" name="Freeform 48">
                  <a:extLst>
                    <a:ext uri="{FF2B5EF4-FFF2-40B4-BE49-F238E27FC236}">
                      <a16:creationId xmlns:a16="http://schemas.microsoft.com/office/drawing/2014/main" id="{1D04ACD1-F415-4ED2-8583-689326987AD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681" y="834"/>
                  <a:ext cx="169" cy="122"/>
                </a:xfrm>
                <a:custGeom>
                  <a:avLst/>
                  <a:gdLst>
                    <a:gd name="T0" fmla="*/ 0 w 673"/>
                    <a:gd name="T1" fmla="*/ 29 h 342"/>
                    <a:gd name="T2" fmla="*/ 64 w 673"/>
                    <a:gd name="T3" fmla="*/ 38 h 342"/>
                    <a:gd name="T4" fmla="*/ 160 w 673"/>
                    <a:gd name="T5" fmla="*/ 122 h 342"/>
                    <a:gd name="T6" fmla="*/ 169 w 673"/>
                    <a:gd name="T7" fmla="*/ 103 h 342"/>
                    <a:gd name="T8" fmla="*/ 112 w 673"/>
                    <a:gd name="T9" fmla="*/ 41 h 342"/>
                    <a:gd name="T10" fmla="*/ 7 w 673"/>
                    <a:gd name="T11" fmla="*/ 0 h 342"/>
                    <a:gd name="T12" fmla="*/ 0 w 673"/>
                    <a:gd name="T13" fmla="*/ 29 h 342"/>
                    <a:gd name="T14" fmla="*/ 0 w 673"/>
                    <a:gd name="T15" fmla="*/ 29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6" name="Freeform 49">
                  <a:extLst>
                    <a:ext uri="{FF2B5EF4-FFF2-40B4-BE49-F238E27FC236}">
                      <a16:creationId xmlns:a16="http://schemas.microsoft.com/office/drawing/2014/main" id="{0CC32E81-7889-432E-B140-9A1813C14F8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637" y="743"/>
                  <a:ext cx="181" cy="144"/>
                </a:xfrm>
                <a:custGeom>
                  <a:avLst/>
                  <a:gdLst>
                    <a:gd name="T0" fmla="*/ 0 w 716"/>
                    <a:gd name="T1" fmla="*/ 28 h 403"/>
                    <a:gd name="T2" fmla="*/ 86 w 716"/>
                    <a:gd name="T3" fmla="*/ 53 h 403"/>
                    <a:gd name="T4" fmla="*/ 161 w 716"/>
                    <a:gd name="T5" fmla="*/ 144 h 403"/>
                    <a:gd name="T6" fmla="*/ 181 w 716"/>
                    <a:gd name="T7" fmla="*/ 106 h 403"/>
                    <a:gd name="T8" fmla="*/ 106 w 716"/>
                    <a:gd name="T9" fmla="*/ 41 h 403"/>
                    <a:gd name="T10" fmla="*/ 18 w 716"/>
                    <a:gd name="T11" fmla="*/ 0 h 403"/>
                    <a:gd name="T12" fmla="*/ 0 w 716"/>
                    <a:gd name="T13" fmla="*/ 28 h 403"/>
                    <a:gd name="T14" fmla="*/ 0 w 716"/>
                    <a:gd name="T15" fmla="*/ 28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7" name="Freeform 50">
                  <a:extLst>
                    <a:ext uri="{FF2B5EF4-FFF2-40B4-BE49-F238E27FC236}">
                      <a16:creationId xmlns:a16="http://schemas.microsoft.com/office/drawing/2014/main" id="{4D342657-E325-46E3-BC26-283B7FB5789A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369" y="147"/>
                  <a:ext cx="181" cy="147"/>
                </a:xfrm>
                <a:custGeom>
                  <a:avLst/>
                  <a:gdLst>
                    <a:gd name="T0" fmla="*/ 0 w 717"/>
                    <a:gd name="T1" fmla="*/ 28 h 411"/>
                    <a:gd name="T2" fmla="*/ 80 w 717"/>
                    <a:gd name="T3" fmla="*/ 50 h 411"/>
                    <a:gd name="T4" fmla="*/ 164 w 717"/>
                    <a:gd name="T5" fmla="*/ 147 h 411"/>
                    <a:gd name="T6" fmla="*/ 181 w 717"/>
                    <a:gd name="T7" fmla="*/ 112 h 411"/>
                    <a:gd name="T8" fmla="*/ 99 w 717"/>
                    <a:gd name="T9" fmla="*/ 31 h 411"/>
                    <a:gd name="T10" fmla="*/ 14 w 717"/>
                    <a:gd name="T11" fmla="*/ 0 h 411"/>
                    <a:gd name="T12" fmla="*/ 0 w 717"/>
                    <a:gd name="T13" fmla="*/ 28 h 411"/>
                    <a:gd name="T14" fmla="*/ 0 w 717"/>
                    <a:gd name="T15" fmla="*/ 28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8" name="Freeform 51">
                  <a:extLst>
                    <a:ext uri="{FF2B5EF4-FFF2-40B4-BE49-F238E27FC236}">
                      <a16:creationId xmlns:a16="http://schemas.microsoft.com/office/drawing/2014/main" id="{CA935BDB-4E57-44FC-927F-651E13B2FB15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332" y="79"/>
                  <a:ext cx="179" cy="138"/>
                </a:xfrm>
                <a:custGeom>
                  <a:avLst/>
                  <a:gdLst>
                    <a:gd name="T0" fmla="*/ 0 w 709"/>
                    <a:gd name="T1" fmla="*/ 31 h 386"/>
                    <a:gd name="T2" fmla="*/ 69 w 709"/>
                    <a:gd name="T3" fmla="*/ 47 h 386"/>
                    <a:gd name="T4" fmla="*/ 168 w 709"/>
                    <a:gd name="T5" fmla="*/ 138 h 386"/>
                    <a:gd name="T6" fmla="*/ 179 w 709"/>
                    <a:gd name="T7" fmla="*/ 110 h 386"/>
                    <a:gd name="T8" fmla="*/ 77 w 709"/>
                    <a:gd name="T9" fmla="*/ 19 h 386"/>
                    <a:gd name="T10" fmla="*/ 11 w 709"/>
                    <a:gd name="T11" fmla="*/ 0 h 386"/>
                    <a:gd name="T12" fmla="*/ 0 w 709"/>
                    <a:gd name="T13" fmla="*/ 31 h 386"/>
                    <a:gd name="T14" fmla="*/ 0 w 709"/>
                    <a:gd name="T15" fmla="*/ 31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038" name="Line 52">
              <a:extLst>
                <a:ext uri="{FF2B5EF4-FFF2-40B4-BE49-F238E27FC236}">
                  <a16:creationId xmlns:a16="http://schemas.microsoft.com/office/drawing/2014/main" id="{6E5365C5-B39F-4F45-B2CB-568AD29D1D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0" y="27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>
            <a:extLst>
              <a:ext uri="{FF2B5EF4-FFF2-40B4-BE49-F238E27FC236}">
                <a16:creationId xmlns:a16="http://schemas.microsoft.com/office/drawing/2014/main" id="{4965A36D-D29E-4D8B-A73B-3029B0DB01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222375"/>
            <a:ext cx="716438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zh-CN" sz="5400" b="1">
                <a:solidFill>
                  <a:schemeClr val="tx1"/>
                </a:solidFill>
                <a:ea typeface="楷体_GB2312" pitchFamily="1" charset="-122"/>
              </a:rPr>
              <a:t>      </a:t>
            </a:r>
          </a:p>
        </p:txBody>
      </p:sp>
      <p:pic>
        <p:nvPicPr>
          <p:cNvPr id="4099" name="Picture 3">
            <a:extLst>
              <a:ext uri="{FF2B5EF4-FFF2-40B4-BE49-F238E27FC236}">
                <a16:creationId xmlns:a16="http://schemas.microsoft.com/office/drawing/2014/main" id="{3D9E01C2-0D54-4AB7-B750-5CA43A1F8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23825"/>
            <a:ext cx="268605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00" name="Text Box 4">
            <a:extLst>
              <a:ext uri="{FF2B5EF4-FFF2-40B4-BE49-F238E27FC236}">
                <a16:creationId xmlns:a16="http://schemas.microsoft.com/office/drawing/2014/main" id="{F1C6F5AE-7ED7-4D93-B379-8E5FB72E47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5350" y="1708150"/>
            <a:ext cx="444976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22A3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《画》第一课时</a:t>
            </a:r>
          </a:p>
          <a:p>
            <a:pPr eaLnBrk="1" hangingPunct="1"/>
            <a:endParaRPr lang="zh-CN" altLang="en-US" b="1">
              <a:solidFill>
                <a:srgbClr val="222A35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/>
            <a:r>
              <a:rPr lang="zh-CN" altLang="en-US" sz="1800" b="1">
                <a:solidFill>
                  <a:srgbClr val="222A3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北京市海淀区中关村第二小学    任丹丹</a:t>
            </a:r>
          </a:p>
        </p:txBody>
      </p:sp>
      <p:sp>
        <p:nvSpPr>
          <p:cNvPr id="4101" name="TextBox 775">
            <a:extLst>
              <a:ext uri="{FF2B5EF4-FFF2-40B4-BE49-F238E27FC236}">
                <a16:creationId xmlns:a16="http://schemas.microsoft.com/office/drawing/2014/main" id="{D655E20D-61BE-4DBE-B0CB-E7FE18A6DC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5400"/>
            <a:ext cx="3879850" cy="527050"/>
          </a:xfrm>
          <a:prstGeom prst="rect">
            <a:avLst/>
          </a:prstGeom>
          <a:solidFill>
            <a:srgbClr val="76AFA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>
                <a:solidFill>
                  <a:srgbClr val="222A3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教育部审定2016义务教育教科书  </a:t>
            </a:r>
            <a:endParaRPr lang="en-US" altLang="zh-CN" sz="1500" b="1">
              <a:solidFill>
                <a:srgbClr val="222A35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/>
            <a:r>
              <a:rPr lang="zh-CN" altLang="en-US" sz="1500" b="1">
                <a:solidFill>
                  <a:srgbClr val="222A3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一年级上册</a:t>
            </a:r>
            <a:r>
              <a:rPr lang="en-US" altLang="zh-CN" sz="1500" b="1">
                <a:solidFill>
                  <a:srgbClr val="222A3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《</a:t>
            </a:r>
            <a:r>
              <a:rPr lang="zh-CN" altLang="en-US" sz="1500" b="1">
                <a:solidFill>
                  <a:srgbClr val="222A3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画</a:t>
            </a:r>
            <a:r>
              <a:rPr lang="en-US" altLang="zh-CN" sz="1500" b="1">
                <a:solidFill>
                  <a:srgbClr val="222A3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》</a:t>
            </a:r>
            <a:endParaRPr lang="zh-CN" altLang="en-US" sz="1500" b="1">
              <a:solidFill>
                <a:srgbClr val="222A35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22">
            <a:extLst>
              <a:ext uri="{FF2B5EF4-FFF2-40B4-BE49-F238E27FC236}">
                <a16:creationId xmlns:a16="http://schemas.microsoft.com/office/drawing/2014/main" id="{DD797550-990C-41D1-AC64-272A13C68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0"/>
            <a:ext cx="9153525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Oval 3">
            <a:hlinkClick r:id="rId3" action="ppaction://hlinksldjump"/>
            <a:extLst>
              <a:ext uri="{FF2B5EF4-FFF2-40B4-BE49-F238E27FC236}">
                <a16:creationId xmlns:a16="http://schemas.microsoft.com/office/drawing/2014/main" id="{CA4BA2C1-8821-455E-A09D-0C77070734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8350" y="4406900"/>
            <a:ext cx="215900" cy="161925"/>
          </a:xfrm>
          <a:prstGeom prst="ellipse">
            <a:avLst/>
          </a:prstGeom>
          <a:solidFill>
            <a:srgbClr val="34F034"/>
          </a:solidFill>
          <a:ln w="76200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16" name="Text Box 4">
            <a:extLst>
              <a:ext uri="{FF2B5EF4-FFF2-40B4-BE49-F238E27FC236}">
                <a16:creationId xmlns:a16="http://schemas.microsoft.com/office/drawing/2014/main" id="{A19DA622-79C9-464D-A5CC-1A27934ACB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7100" y="1563688"/>
            <a:ext cx="5040313" cy="173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有                              远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近                              来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去                              无</a:t>
            </a:r>
            <a:endParaRPr lang="zh-CN" altLang="en-US" sz="3600" b="1">
              <a:solidFill>
                <a:schemeClr val="tx2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7" name="Line 5">
            <a:extLst>
              <a:ext uri="{FF2B5EF4-FFF2-40B4-BE49-F238E27FC236}">
                <a16:creationId xmlns:a16="http://schemas.microsoft.com/office/drawing/2014/main" id="{B23D4D55-CE44-4F15-BCF9-C1C0A85E75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1775" y="1851025"/>
            <a:ext cx="3384550" cy="12255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3318" name="Line 6">
            <a:extLst>
              <a:ext uri="{FF2B5EF4-FFF2-40B4-BE49-F238E27FC236}">
                <a16:creationId xmlns:a16="http://schemas.microsoft.com/office/drawing/2014/main" id="{AA241CD4-9D95-4F35-84D5-4024ACABC55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71775" y="1851025"/>
            <a:ext cx="3382963" cy="720725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3319" name="Line 7">
            <a:extLst>
              <a:ext uri="{FF2B5EF4-FFF2-40B4-BE49-F238E27FC236}">
                <a16:creationId xmlns:a16="http://schemas.microsoft.com/office/drawing/2014/main" id="{6083E15A-11DF-453E-B83C-42BB5C8CDA9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71775" y="2500313"/>
            <a:ext cx="3455988" cy="574675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13320" name="Picture 8" descr="边框1">
            <a:extLst>
              <a:ext uri="{FF2B5EF4-FFF2-40B4-BE49-F238E27FC236}">
                <a16:creationId xmlns:a16="http://schemas.microsoft.com/office/drawing/2014/main" id="{B04DD56A-2764-4EE1-AD8B-F190E49430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142875"/>
            <a:ext cx="2303462" cy="82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21" name="Rectangle 9">
            <a:extLst>
              <a:ext uri="{FF2B5EF4-FFF2-40B4-BE49-F238E27FC236}">
                <a16:creationId xmlns:a16="http://schemas.microsoft.com/office/drawing/2014/main" id="{3F11F162-BF87-4E46-B293-2E3C1B1AE2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266700"/>
            <a:ext cx="18081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 会 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22">
            <a:extLst>
              <a:ext uri="{FF2B5EF4-FFF2-40B4-BE49-F238E27FC236}">
                <a16:creationId xmlns:a16="http://schemas.microsoft.com/office/drawing/2014/main" id="{01D0AD6E-0BEE-4E10-A1B4-CF56037E3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9153525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Oval 3">
            <a:hlinkClick r:id="rId3" action="ppaction://hlinksldjump"/>
            <a:extLst>
              <a:ext uri="{FF2B5EF4-FFF2-40B4-BE49-F238E27FC236}">
                <a16:creationId xmlns:a16="http://schemas.microsoft.com/office/drawing/2014/main" id="{F24C4460-9014-43BF-8B79-4C1D93DEA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8350" y="4406900"/>
            <a:ext cx="215900" cy="161925"/>
          </a:xfrm>
          <a:prstGeom prst="ellipse">
            <a:avLst/>
          </a:prstGeom>
          <a:solidFill>
            <a:srgbClr val="34F034"/>
          </a:solidFill>
          <a:ln w="76200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14340" name="Picture 4" descr="边框1">
            <a:extLst>
              <a:ext uri="{FF2B5EF4-FFF2-40B4-BE49-F238E27FC236}">
                <a16:creationId xmlns:a16="http://schemas.microsoft.com/office/drawing/2014/main" id="{9E740530-7DA8-45F6-91EE-D9090C1F43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142875"/>
            <a:ext cx="2303462" cy="82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41" name="Rectangle 5">
            <a:extLst>
              <a:ext uri="{FF2B5EF4-FFF2-40B4-BE49-F238E27FC236}">
                <a16:creationId xmlns:a16="http://schemas.microsoft.com/office/drawing/2014/main" id="{45339A14-6A7B-4E70-B9DA-A214C080FE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266700"/>
            <a:ext cx="18081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 会 猜</a:t>
            </a:r>
          </a:p>
        </p:txBody>
      </p:sp>
      <p:pic>
        <p:nvPicPr>
          <p:cNvPr id="14342" name="Picture 6" descr="大小">
            <a:extLst>
              <a:ext uri="{FF2B5EF4-FFF2-40B4-BE49-F238E27FC236}">
                <a16:creationId xmlns:a16="http://schemas.microsoft.com/office/drawing/2014/main" id="{5602BF98-44FD-44A2-AF72-C259B6E2E8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563688"/>
            <a:ext cx="310832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7" descr="pangshou">
            <a:extLst>
              <a:ext uri="{FF2B5EF4-FFF2-40B4-BE49-F238E27FC236}">
                <a16:creationId xmlns:a16="http://schemas.microsoft.com/office/drawing/2014/main" id="{D5153729-27A2-4FE2-A437-058E747E5D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925" y="627063"/>
            <a:ext cx="3559175" cy="355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>
            <a:extLst>
              <a:ext uri="{FF2B5EF4-FFF2-40B4-BE49-F238E27FC236}">
                <a16:creationId xmlns:a16="http://schemas.microsoft.com/office/drawing/2014/main" id="{31400CD7-ABEF-46E4-AE80-82A29360D4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222375"/>
            <a:ext cx="716438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zh-CN" sz="5400" b="1">
                <a:solidFill>
                  <a:schemeClr val="tx1"/>
                </a:solidFill>
                <a:ea typeface="楷体_GB2312" pitchFamily="1" charset="-122"/>
              </a:rPr>
              <a:t>      </a:t>
            </a:r>
          </a:p>
        </p:txBody>
      </p:sp>
      <p:pic>
        <p:nvPicPr>
          <p:cNvPr id="15363" name="Picture 3" descr="图片5">
            <a:extLst>
              <a:ext uri="{FF2B5EF4-FFF2-40B4-BE49-F238E27FC236}">
                <a16:creationId xmlns:a16="http://schemas.microsoft.com/office/drawing/2014/main" id="{4691FD79-1903-47BA-9F8F-9DEF872DCD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75"/>
            <a:ext cx="46116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 descr="图片5">
            <a:extLst>
              <a:ext uri="{FF2B5EF4-FFF2-40B4-BE49-F238E27FC236}">
                <a16:creationId xmlns:a16="http://schemas.microsoft.com/office/drawing/2014/main" id="{905066BB-4CD4-437B-B9BA-310740906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0175"/>
            <a:ext cx="4572000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Oval 5">
            <a:hlinkClick r:id="rId4" action="ppaction://hlinksldjump"/>
            <a:extLst>
              <a:ext uri="{FF2B5EF4-FFF2-40B4-BE49-F238E27FC236}">
                <a16:creationId xmlns:a16="http://schemas.microsoft.com/office/drawing/2014/main" id="{4AE11F03-E97F-4069-BB2F-F7FD5E7416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6913" y="4786313"/>
            <a:ext cx="287337" cy="106362"/>
          </a:xfrm>
          <a:prstGeom prst="ellipse">
            <a:avLst/>
          </a:prstGeom>
          <a:solidFill>
            <a:schemeClr val="bg2"/>
          </a:solidFill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15366" name="Group 6">
            <a:extLst>
              <a:ext uri="{FF2B5EF4-FFF2-40B4-BE49-F238E27FC236}">
                <a16:creationId xmlns:a16="http://schemas.microsoft.com/office/drawing/2014/main" id="{67B49E55-6974-44AB-861C-C5C41B9E70B7}"/>
              </a:ext>
            </a:extLst>
          </p:cNvPr>
          <p:cNvGrpSpPr>
            <a:grpSpLocks/>
          </p:cNvGrpSpPr>
          <p:nvPr/>
        </p:nvGrpSpPr>
        <p:grpSpPr bwMode="auto">
          <a:xfrm>
            <a:off x="539750" y="1347788"/>
            <a:ext cx="5903913" cy="2825750"/>
            <a:chOff x="0" y="0"/>
            <a:chExt cx="9297" cy="4450"/>
          </a:xfrm>
        </p:grpSpPr>
        <p:sp>
          <p:nvSpPr>
            <p:cNvPr id="15368" name="AutoShape 7">
              <a:extLst>
                <a:ext uri="{FF2B5EF4-FFF2-40B4-BE49-F238E27FC236}">
                  <a16:creationId xmlns:a16="http://schemas.microsoft.com/office/drawing/2014/main" id="{BF90A6E4-02F2-45B2-9FF8-6C5C1E6DD5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" y="0"/>
              <a:ext cx="8730" cy="4451"/>
            </a:xfrm>
            <a:prstGeom prst="flowChartPunchedTap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algn="ctr"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algn="ctr"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algn="ctr"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algn="ctr"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369" name="Text Box 8">
              <a:extLst>
                <a:ext uri="{FF2B5EF4-FFF2-40B4-BE49-F238E27FC236}">
                  <a16:creationId xmlns:a16="http://schemas.microsoft.com/office/drawing/2014/main" id="{2D5769BC-1AEF-403A-9402-605CB62D89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908"/>
              <a:ext cx="9000" cy="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ctr"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algn="ctr"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algn="ctr"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algn="ctr"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algn="ctr"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400">
                  <a:ea typeface="楷体_GB2312" pitchFamily="1" charset="-122"/>
                </a:rPr>
                <a:t>          </a:t>
              </a:r>
              <a:r>
                <a:rPr lang="zh-CN" altLang="en-US" sz="2400" b="1">
                  <a:solidFill>
                    <a:schemeClr val="tx1"/>
                  </a:solidFill>
                  <a:ea typeface="华文楷体" panose="02010600040101010101" pitchFamily="2" charset="-122"/>
                </a:rPr>
                <a:t>在生活中发现反义词，在学习中运</a:t>
              </a: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2400" b="1">
                  <a:solidFill>
                    <a:schemeClr val="tx1"/>
                  </a:solidFill>
                  <a:ea typeface="华文楷体" panose="02010600040101010101" pitchFamily="2" charset="-122"/>
                </a:rPr>
                <a:t>用反义词，你会有意想不到的收获！</a:t>
              </a:r>
            </a:p>
          </p:txBody>
        </p:sp>
      </p:grpSp>
      <p:pic>
        <p:nvPicPr>
          <p:cNvPr id="15367" name="Picture 9" descr="laoshi">
            <a:extLst>
              <a:ext uri="{FF2B5EF4-FFF2-40B4-BE49-F238E27FC236}">
                <a16:creationId xmlns:a16="http://schemas.microsoft.com/office/drawing/2014/main" id="{5FF66391-FB14-495F-89F3-177D6CD5E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771525"/>
            <a:ext cx="2063750" cy="276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22">
            <a:extLst>
              <a:ext uri="{FF2B5EF4-FFF2-40B4-BE49-F238E27FC236}">
                <a16:creationId xmlns:a16="http://schemas.microsoft.com/office/drawing/2014/main" id="{082F82D9-0172-4129-A384-27FC5F5A0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9145588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3">
            <a:extLst>
              <a:ext uri="{FF2B5EF4-FFF2-40B4-BE49-F238E27FC236}">
                <a16:creationId xmlns:a16="http://schemas.microsoft.com/office/drawing/2014/main" id="{D98287A4-1158-4541-9AC3-F7E70BFF8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88" y="266700"/>
            <a:ext cx="10969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近 听</a:t>
            </a:r>
          </a:p>
        </p:txBody>
      </p:sp>
      <p:sp>
        <p:nvSpPr>
          <p:cNvPr id="16388" name="Text Box 4">
            <a:extLst>
              <a:ext uri="{FF2B5EF4-FFF2-40B4-BE49-F238E27FC236}">
                <a16:creationId xmlns:a16="http://schemas.microsoft.com/office/drawing/2014/main" id="{C5FEC665-981D-4DE8-8ABA-9AF2BBCEF3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300" y="844550"/>
            <a:ext cx="1655763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近    听    </a:t>
            </a:r>
          </a:p>
        </p:txBody>
      </p:sp>
      <p:pic>
        <p:nvPicPr>
          <p:cNvPr id="16389" name="图片 1">
            <a:extLst>
              <a:ext uri="{FF2B5EF4-FFF2-40B4-BE49-F238E27FC236}">
                <a16:creationId xmlns:a16="http://schemas.microsoft.com/office/drawing/2014/main" id="{DD716EA8-3171-424D-BE76-12E2F7E34F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51" b="16632"/>
          <a:stretch>
            <a:fillRect/>
          </a:stretch>
        </p:blipFill>
        <p:spPr bwMode="auto">
          <a:xfrm>
            <a:off x="1619250" y="2139950"/>
            <a:ext cx="72072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箭头 864">
            <a:extLst>
              <a:ext uri="{FF2B5EF4-FFF2-40B4-BE49-F238E27FC236}">
                <a16:creationId xmlns:a16="http://schemas.microsoft.com/office/drawing/2014/main" id="{978B9E5F-AA05-4C03-B3FC-48EE6A4F68F4}"/>
              </a:ext>
            </a:extLst>
          </p:cNvPr>
          <p:cNvSpPr>
            <a:spLocks noChangeShapeType="1"/>
          </p:cNvSpPr>
          <p:nvPr/>
        </p:nvSpPr>
        <p:spPr bwMode="auto">
          <a:xfrm>
            <a:off x="2195513" y="2211388"/>
            <a:ext cx="1008062" cy="1587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391" name="Text Box 7">
            <a:extLst>
              <a:ext uri="{FF2B5EF4-FFF2-40B4-BE49-F238E27FC236}">
                <a16:creationId xmlns:a16="http://schemas.microsoft.com/office/drawing/2014/main" id="{B90B7BEA-03BB-458E-95E6-4BD433C59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1924050"/>
            <a:ext cx="8953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道路</a:t>
            </a:r>
          </a:p>
        </p:txBody>
      </p:sp>
      <p:sp>
        <p:nvSpPr>
          <p:cNvPr id="16392" name="箭头 864">
            <a:extLst>
              <a:ext uri="{FF2B5EF4-FFF2-40B4-BE49-F238E27FC236}">
                <a16:creationId xmlns:a16="http://schemas.microsoft.com/office/drawing/2014/main" id="{CACA8CD2-37A6-498A-A479-C9F7E3258052}"/>
              </a:ext>
            </a:extLst>
          </p:cNvPr>
          <p:cNvSpPr>
            <a:spLocks noChangeShapeType="1"/>
          </p:cNvSpPr>
          <p:nvPr/>
        </p:nvSpPr>
        <p:spPr bwMode="auto">
          <a:xfrm>
            <a:off x="2197100" y="2644775"/>
            <a:ext cx="1006475" cy="0"/>
          </a:xfrm>
          <a:prstGeom prst="line">
            <a:avLst/>
          </a:prstGeom>
          <a:noFill/>
          <a:ln w="76200">
            <a:solidFill>
              <a:schemeClr val="bg2"/>
            </a:solidFill>
            <a:bevel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393" name="Text Box 9">
            <a:extLst>
              <a:ext uri="{FF2B5EF4-FFF2-40B4-BE49-F238E27FC236}">
                <a16:creationId xmlns:a16="http://schemas.microsoft.com/office/drawing/2014/main" id="{8BDA0099-1B34-4EFA-A63A-900B64AA62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2963" y="2427288"/>
            <a:ext cx="5381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脚</a:t>
            </a:r>
          </a:p>
        </p:txBody>
      </p:sp>
      <p:sp>
        <p:nvSpPr>
          <p:cNvPr id="16394" name="Text Box 10">
            <a:extLst>
              <a:ext uri="{FF2B5EF4-FFF2-40B4-BE49-F238E27FC236}">
                <a16:creationId xmlns:a16="http://schemas.microsoft.com/office/drawing/2014/main" id="{59FEE475-C978-45C1-A824-74D2BB7C8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5963" y="2066925"/>
            <a:ext cx="7191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40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辶</a:t>
            </a:r>
          </a:p>
        </p:txBody>
      </p:sp>
      <p:sp>
        <p:nvSpPr>
          <p:cNvPr id="16395" name="Text Box 11">
            <a:extLst>
              <a:ext uri="{FF2B5EF4-FFF2-40B4-BE49-F238E27FC236}">
                <a16:creationId xmlns:a16="http://schemas.microsoft.com/office/drawing/2014/main" id="{1815073E-BC21-4D20-9BA8-9A41244F31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8025" y="3363913"/>
            <a:ext cx="23177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送 远 达 这 道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22">
            <a:extLst>
              <a:ext uri="{FF2B5EF4-FFF2-40B4-BE49-F238E27FC236}">
                <a16:creationId xmlns:a16="http://schemas.microsoft.com/office/drawing/2014/main" id="{C04595EA-92A0-4817-9111-5C9FB785A4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9145588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3">
            <a:extLst>
              <a:ext uri="{FF2B5EF4-FFF2-40B4-BE49-F238E27FC236}">
                <a16:creationId xmlns:a16="http://schemas.microsoft.com/office/drawing/2014/main" id="{1399524A-63F6-4FDC-9855-DED6D3E4F9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88" y="266700"/>
            <a:ext cx="10969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色 声</a:t>
            </a:r>
          </a:p>
        </p:txBody>
      </p:sp>
      <p:sp>
        <p:nvSpPr>
          <p:cNvPr id="17412" name="Text Box 4">
            <a:extLst>
              <a:ext uri="{FF2B5EF4-FFF2-40B4-BE49-F238E27FC236}">
                <a16:creationId xmlns:a16="http://schemas.microsoft.com/office/drawing/2014/main" id="{57C4BB07-72E2-4856-9524-82A17B14A5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300" y="844550"/>
            <a:ext cx="1655763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色    声    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7413" name="Text Box 5">
            <a:extLst>
              <a:ext uri="{FF2B5EF4-FFF2-40B4-BE49-F238E27FC236}">
                <a16:creationId xmlns:a16="http://schemas.microsoft.com/office/drawing/2014/main" id="{8BE909D5-037D-4F44-9005-EE0FE3C08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0700" y="1708150"/>
            <a:ext cx="293846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春色   色彩   白色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声音   大声    风声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>
            <a:extLst>
              <a:ext uri="{FF2B5EF4-FFF2-40B4-BE49-F238E27FC236}">
                <a16:creationId xmlns:a16="http://schemas.microsoft.com/office/drawing/2014/main" id="{8B3070ED-B647-43ED-A6EF-CB4821ABF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738" y="266700"/>
            <a:ext cx="2303462" cy="408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5" name="Text Box 3">
            <a:extLst>
              <a:ext uri="{FF2B5EF4-FFF2-40B4-BE49-F238E27FC236}">
                <a16:creationId xmlns:a16="http://schemas.microsoft.com/office/drawing/2014/main" id="{4ECC033A-4857-4D73-8423-6C036E83D0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5388" y="627063"/>
            <a:ext cx="2316162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      画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远看山有色，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近听水无声。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春去花还在，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人来鸟不惊。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22">
            <a:extLst>
              <a:ext uri="{FF2B5EF4-FFF2-40B4-BE49-F238E27FC236}">
                <a16:creationId xmlns:a16="http://schemas.microsoft.com/office/drawing/2014/main" id="{D2547CBB-2DB7-4935-ABC6-31FD8BA3BF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5588" cy="5194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>
            <a:extLst>
              <a:ext uri="{FF2B5EF4-FFF2-40B4-BE49-F238E27FC236}">
                <a16:creationId xmlns:a16="http://schemas.microsoft.com/office/drawing/2014/main" id="{09F56808-0377-4884-955F-D9F3882427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50800"/>
            <a:ext cx="268605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60" name="Text Box 4">
            <a:extLst>
              <a:ext uri="{FF2B5EF4-FFF2-40B4-BE49-F238E27FC236}">
                <a16:creationId xmlns:a16="http://schemas.microsoft.com/office/drawing/2014/main" id="{62609A2B-4E5D-493A-BC00-91188C3FD4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6550" y="1379538"/>
            <a:ext cx="309563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9461" name="Text Box 5">
            <a:extLst>
              <a:ext uri="{FF2B5EF4-FFF2-40B4-BE49-F238E27FC236}">
                <a16:creationId xmlns:a16="http://schemas.microsoft.com/office/drawing/2014/main" id="{421B3116-9516-4657-89DD-0F74740B8B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5738" y="485775"/>
            <a:ext cx="42767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/>
              <a:t> </a:t>
            </a:r>
          </a:p>
          <a:p>
            <a:pPr eaLnBrk="1" hangingPunct="1"/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我从画上看到了一座座山</a:t>
            </a:r>
            <a:r>
              <a:rPr lang="zh-CN" altLang="en-US"/>
              <a:t> </a:t>
            </a:r>
          </a:p>
        </p:txBody>
      </p:sp>
      <p:sp>
        <p:nvSpPr>
          <p:cNvPr id="19462" name="Text Box 6">
            <a:extLst>
              <a:ext uri="{FF2B5EF4-FFF2-40B4-BE49-F238E27FC236}">
                <a16:creationId xmlns:a16="http://schemas.microsoft.com/office/drawing/2014/main" id="{DC29888E-F5EF-4BDF-9CB0-552841BEA7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5738" y="2644775"/>
            <a:ext cx="36496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我从画上看到了</a:t>
            </a:r>
            <a:r>
              <a:rPr lang="zh-CN" altLang="en-US" sz="2800" b="1" u="sng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extLst>
              <a:ext uri="{FF2B5EF4-FFF2-40B4-BE49-F238E27FC236}">
                <a16:creationId xmlns:a16="http://schemas.microsoft.com/office/drawing/2014/main" id="{31F45DA4-ABD3-438A-809D-1F82D4D9C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738" y="266700"/>
            <a:ext cx="2303462" cy="408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3" name="Text Box 3">
            <a:extLst>
              <a:ext uri="{FF2B5EF4-FFF2-40B4-BE49-F238E27FC236}">
                <a16:creationId xmlns:a16="http://schemas.microsoft.com/office/drawing/2014/main" id="{BEE094EB-7530-438D-A0F5-5F3B8731EB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5388" y="627063"/>
            <a:ext cx="2316162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      画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远看山有色，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近听水无声。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春去花还在，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人来鸟不惊。</a:t>
            </a:r>
          </a:p>
        </p:txBody>
      </p:sp>
      <p:sp>
        <p:nvSpPr>
          <p:cNvPr id="20484" name="Oval 4">
            <a:extLst>
              <a:ext uri="{FF2B5EF4-FFF2-40B4-BE49-F238E27FC236}">
                <a16:creationId xmlns:a16="http://schemas.microsoft.com/office/drawing/2014/main" id="{42D396B8-73C5-4123-82B9-0748659937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5963" y="1204913"/>
            <a:ext cx="431800" cy="2735262"/>
          </a:xfrm>
          <a:prstGeom prst="ellipse">
            <a:avLst/>
          </a:prstGeom>
          <a:noFill/>
          <a:ln w="4127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22">
            <a:extLst>
              <a:ext uri="{FF2B5EF4-FFF2-40B4-BE49-F238E27FC236}">
                <a16:creationId xmlns:a16="http://schemas.microsoft.com/office/drawing/2014/main" id="{386D0F8A-FF52-4BAA-A4F9-FD552CB173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5588" cy="5194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07" name="Group 2">
            <a:extLst>
              <a:ext uri="{FF2B5EF4-FFF2-40B4-BE49-F238E27FC236}">
                <a16:creationId xmlns:a16="http://schemas.microsoft.com/office/drawing/2014/main" id="{A9F4B022-6ABF-4E32-A177-68F9B2FDE782}"/>
              </a:ext>
            </a:extLst>
          </p:cNvPr>
          <p:cNvGrpSpPr>
            <a:grpSpLocks/>
          </p:cNvGrpSpPr>
          <p:nvPr/>
        </p:nvGrpSpPr>
        <p:grpSpPr bwMode="auto">
          <a:xfrm>
            <a:off x="1333500" y="1133475"/>
            <a:ext cx="2447925" cy="2663825"/>
            <a:chOff x="0" y="0"/>
            <a:chExt cx="2994" cy="2995"/>
          </a:xfrm>
        </p:grpSpPr>
        <p:sp>
          <p:nvSpPr>
            <p:cNvPr id="21514" name="Rectangle 3">
              <a:extLst>
                <a:ext uri="{FF2B5EF4-FFF2-40B4-BE49-F238E27FC236}">
                  <a16:creationId xmlns:a16="http://schemas.microsoft.com/office/drawing/2014/main" id="{0747AE67-5B39-48AF-B859-7831213D6F7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0" y="0"/>
              <a:ext cx="2994" cy="2995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515" name="Line 4">
              <a:extLst>
                <a:ext uri="{FF2B5EF4-FFF2-40B4-BE49-F238E27FC236}">
                  <a16:creationId xmlns:a16="http://schemas.microsoft.com/office/drawing/2014/main" id="{52A15A49-34D0-495D-9898-A1CD4610BF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496"/>
              <a:ext cx="29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6" name="Line 5">
              <a:extLst>
                <a:ext uri="{FF2B5EF4-FFF2-40B4-BE49-F238E27FC236}">
                  <a16:creationId xmlns:a16="http://schemas.microsoft.com/office/drawing/2014/main" id="{386C35BF-F4C5-4BAE-A139-A05A29A3BE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7" y="0"/>
              <a:ext cx="0" cy="299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08" name="Text Box 7">
            <a:extLst>
              <a:ext uri="{FF2B5EF4-FFF2-40B4-BE49-F238E27FC236}">
                <a16:creationId xmlns:a16="http://schemas.microsoft.com/office/drawing/2014/main" id="{C0A8DB12-390F-48B9-B9D2-361D90F465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6375" y="1276350"/>
            <a:ext cx="2163763" cy="246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56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来</a:t>
            </a:r>
          </a:p>
        </p:txBody>
      </p:sp>
      <p:grpSp>
        <p:nvGrpSpPr>
          <p:cNvPr id="21509" name="Group 2">
            <a:extLst>
              <a:ext uri="{FF2B5EF4-FFF2-40B4-BE49-F238E27FC236}">
                <a16:creationId xmlns:a16="http://schemas.microsoft.com/office/drawing/2014/main" id="{4AECD979-2ECD-44B2-8B7B-E46DC56FDBEB}"/>
              </a:ext>
            </a:extLst>
          </p:cNvPr>
          <p:cNvGrpSpPr>
            <a:grpSpLocks/>
          </p:cNvGrpSpPr>
          <p:nvPr/>
        </p:nvGrpSpPr>
        <p:grpSpPr bwMode="auto">
          <a:xfrm>
            <a:off x="5146675" y="1131888"/>
            <a:ext cx="2447925" cy="2663825"/>
            <a:chOff x="0" y="0"/>
            <a:chExt cx="2994" cy="2995"/>
          </a:xfrm>
        </p:grpSpPr>
        <p:sp>
          <p:nvSpPr>
            <p:cNvPr id="21511" name="Rectangle 3">
              <a:extLst>
                <a:ext uri="{FF2B5EF4-FFF2-40B4-BE49-F238E27FC236}">
                  <a16:creationId xmlns:a16="http://schemas.microsoft.com/office/drawing/2014/main" id="{C67B4BE8-CF2E-4EAA-AC7D-2865534571A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0" y="0"/>
              <a:ext cx="2994" cy="2995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512" name="Line 4">
              <a:extLst>
                <a:ext uri="{FF2B5EF4-FFF2-40B4-BE49-F238E27FC236}">
                  <a16:creationId xmlns:a16="http://schemas.microsoft.com/office/drawing/2014/main" id="{F436AC6B-1D0B-4BBE-AE0F-710F37750E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496"/>
              <a:ext cx="29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3" name="Line 5">
              <a:extLst>
                <a:ext uri="{FF2B5EF4-FFF2-40B4-BE49-F238E27FC236}">
                  <a16:creationId xmlns:a16="http://schemas.microsoft.com/office/drawing/2014/main" id="{1ECE3EF1-797D-4307-A4DA-971FD3DABD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7" y="0"/>
              <a:ext cx="0" cy="299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10" name="Text Box 12">
            <a:extLst>
              <a:ext uri="{FF2B5EF4-FFF2-40B4-BE49-F238E27FC236}">
                <a16:creationId xmlns:a16="http://schemas.microsoft.com/office/drawing/2014/main" id="{834895F2-6F47-48F9-9FB2-B8226EE762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9550" y="1203325"/>
            <a:ext cx="2165350" cy="246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56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去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78C94C27-F68A-47C5-B53E-0055A470CD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1550" y="1635125"/>
            <a:ext cx="7696200" cy="27432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800"/>
              <a:t>1.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千条线，万条线，落在水里看不见。</a:t>
            </a:r>
          </a:p>
          <a:p>
            <a:pPr eaLnBrk="1" hangingPunct="1">
              <a:defRPr/>
            </a:pPr>
            <a:r>
              <a:rPr lang="zh-CN" altLang="en-US" sz="2800"/>
              <a:t>                                               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(雨)</a:t>
            </a:r>
          </a:p>
          <a:p>
            <a:pPr marL="0" indent="0" eaLnBrk="1" hangingPunct="1">
              <a:buFontTx/>
              <a:buNone/>
              <a:defRPr/>
            </a:pPr>
            <a:r>
              <a:rPr lang="zh-CN" altLang="en-US" sz="2800"/>
              <a:t>                      </a:t>
            </a:r>
          </a:p>
          <a:p>
            <a:pPr eaLnBrk="1" hangingPunct="1">
              <a:defRPr/>
            </a:pPr>
            <a:r>
              <a:rPr lang="zh-CN" altLang="en-US" sz="2800"/>
              <a:t>2.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上不怕水，下不怕火，家家厨房，都有一个。</a:t>
            </a:r>
          </a:p>
          <a:p>
            <a:pPr eaLnBrk="1" hangingPunct="1">
              <a:defRPr/>
            </a:pPr>
            <a:r>
              <a:rPr lang="zh-CN" altLang="en-US" sz="2800"/>
              <a:t>                                             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（锅）</a:t>
            </a:r>
          </a:p>
        </p:txBody>
      </p:sp>
      <p:sp>
        <p:nvSpPr>
          <p:cNvPr id="5123" name="WordArt 3">
            <a:extLst>
              <a:ext uri="{FF2B5EF4-FFF2-40B4-BE49-F238E27FC236}">
                <a16:creationId xmlns:a16="http://schemas.microsoft.com/office/drawing/2014/main" id="{DEFD25DD-6E63-4130-B33B-29C80A80211A}"/>
              </a:ext>
            </a:extLst>
          </p:cNvPr>
          <p:cNvSpPr>
            <a:spLocks noChangeArrowheads="1" noChangeShapeType="1"/>
          </p:cNvSpPr>
          <p:nvPr/>
        </p:nvSpPr>
        <p:spPr bwMode="auto">
          <a:xfrm>
            <a:off x="466725" y="411163"/>
            <a:ext cx="1620838" cy="7207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猜一猜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A35218B5-C9FA-4D5C-A508-5B1C28EF0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738" y="266700"/>
            <a:ext cx="2303462" cy="408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7" name="Text Box 3">
            <a:extLst>
              <a:ext uri="{FF2B5EF4-FFF2-40B4-BE49-F238E27FC236}">
                <a16:creationId xmlns:a16="http://schemas.microsoft.com/office/drawing/2014/main" id="{0C6C9A64-519D-4AA8-9DBD-EE6878EDF8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5388" y="627063"/>
            <a:ext cx="2316162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      画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远看山有色，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近听水无声。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春去花还在，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人来鸟不惊。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22">
            <a:extLst>
              <a:ext uri="{FF2B5EF4-FFF2-40B4-BE49-F238E27FC236}">
                <a16:creationId xmlns:a16="http://schemas.microsoft.com/office/drawing/2014/main" id="{E070DDEA-80AC-433C-8BD7-B019CCFAB2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51938" cy="5194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边框1">
            <a:extLst>
              <a:ext uri="{FF2B5EF4-FFF2-40B4-BE49-F238E27FC236}">
                <a16:creationId xmlns:a16="http://schemas.microsoft.com/office/drawing/2014/main" id="{5BE197B0-5BF9-4765-A7AC-EC1C9DF7C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142875"/>
            <a:ext cx="2303462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4">
            <a:extLst>
              <a:ext uri="{FF2B5EF4-FFF2-40B4-BE49-F238E27FC236}">
                <a16:creationId xmlns:a16="http://schemas.microsoft.com/office/drawing/2014/main" id="{A98F9711-0787-44D3-A157-CCAAE420A3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266700"/>
            <a:ext cx="18081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 会 读</a:t>
            </a:r>
          </a:p>
        </p:txBody>
      </p:sp>
      <p:sp>
        <p:nvSpPr>
          <p:cNvPr id="7173" name="Text Box 5">
            <a:extLst>
              <a:ext uri="{FF2B5EF4-FFF2-40B4-BE49-F238E27FC236}">
                <a16:creationId xmlns:a16="http://schemas.microsoft.com/office/drawing/2014/main" id="{A62ED522-A767-4943-B679-98533649C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0338" y="1635125"/>
            <a:ext cx="3240087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远山    有色    近水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无声    春去    人来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>
            <a:extLst>
              <a:ext uri="{FF2B5EF4-FFF2-40B4-BE49-F238E27FC236}">
                <a16:creationId xmlns:a16="http://schemas.microsoft.com/office/drawing/2014/main" id="{6868D8AA-706C-4C4C-B96F-478F0E028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1775" y="2500313"/>
            <a:ext cx="126047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ea typeface="华文楷体" panose="02010600040101010101" pitchFamily="2" charset="-122"/>
              </a:rPr>
              <a:t>近水</a:t>
            </a:r>
          </a:p>
        </p:txBody>
      </p:sp>
      <p:sp>
        <p:nvSpPr>
          <p:cNvPr id="8195" name="Text Box 3">
            <a:extLst>
              <a:ext uri="{FF2B5EF4-FFF2-40B4-BE49-F238E27FC236}">
                <a16:creationId xmlns:a16="http://schemas.microsoft.com/office/drawing/2014/main" id="{29E8FF7A-F8D7-4D8E-9C80-37C3B082A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75" y="1924050"/>
            <a:ext cx="158432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ea typeface="楷体_GB2312" pitchFamily="1" charset="-122"/>
              </a:rPr>
              <a:t>  </a:t>
            </a:r>
            <a:r>
              <a:rPr lang="zh-CN" altLang="en-US" sz="3600" b="1">
                <a:solidFill>
                  <a:schemeClr val="tx1"/>
                </a:solidFill>
                <a:ea typeface="华文楷体" panose="02010600040101010101" pitchFamily="2" charset="-122"/>
                <a:sym typeface="Arial" panose="020B0604020202020204" pitchFamily="34" charset="0"/>
              </a:rPr>
              <a:t>有色</a:t>
            </a:r>
          </a:p>
        </p:txBody>
      </p:sp>
      <p:sp>
        <p:nvSpPr>
          <p:cNvPr id="8196" name="Text Box 4">
            <a:extLst>
              <a:ext uri="{FF2B5EF4-FFF2-40B4-BE49-F238E27FC236}">
                <a16:creationId xmlns:a16="http://schemas.microsoft.com/office/drawing/2014/main" id="{9BD5A900-52F5-4DB2-8E65-C06AC467FA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3800" y="1347788"/>
            <a:ext cx="129540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ea typeface="华文楷体" panose="02010600040101010101" pitchFamily="2" charset="-122"/>
                <a:sym typeface="Arial" panose="020B0604020202020204" pitchFamily="34" charset="0"/>
              </a:rPr>
              <a:t>无声</a:t>
            </a:r>
            <a:r>
              <a:rPr lang="zh-CN" altLang="en-US" sz="3600" b="1">
                <a:solidFill>
                  <a:schemeClr val="tx1"/>
                </a:solidFill>
                <a:ea typeface="楷体_GB2312" pitchFamily="1" charset="-122"/>
              </a:rPr>
              <a:t>           </a:t>
            </a:r>
            <a:r>
              <a:rPr lang="zh-CN" altLang="en-US" sz="3600" b="1" u="sng">
                <a:solidFill>
                  <a:schemeClr val="tx1"/>
                </a:solidFill>
                <a:ea typeface="楷体_GB2312" pitchFamily="1" charset="-122"/>
              </a:rPr>
              <a:t>                  </a:t>
            </a:r>
          </a:p>
        </p:txBody>
      </p:sp>
      <p:sp>
        <p:nvSpPr>
          <p:cNvPr id="8197" name="Text Box 5">
            <a:extLst>
              <a:ext uri="{FF2B5EF4-FFF2-40B4-BE49-F238E27FC236}">
                <a16:creationId xmlns:a16="http://schemas.microsoft.com/office/drawing/2014/main" id="{02658768-368A-42D7-9B33-D9DEB987A6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0425" y="844550"/>
            <a:ext cx="1150938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ea typeface="华文楷体" panose="02010600040101010101" pitchFamily="2" charset="-122"/>
                <a:sym typeface="Arial" panose="020B0604020202020204" pitchFamily="34" charset="0"/>
              </a:rPr>
              <a:t>春去</a:t>
            </a:r>
            <a:r>
              <a:rPr lang="zh-CN" altLang="en-US" sz="3600" b="1">
                <a:solidFill>
                  <a:schemeClr val="tx1"/>
                </a:solidFill>
                <a:ea typeface="楷体_GB2312" pitchFamily="1" charset="-122"/>
              </a:rPr>
              <a:t>            </a:t>
            </a:r>
            <a:r>
              <a:rPr lang="zh-CN" altLang="en-US" sz="3600" b="1" u="sng">
                <a:solidFill>
                  <a:schemeClr val="tx1"/>
                </a:solidFill>
                <a:ea typeface="楷体_GB2312" pitchFamily="1" charset="-122"/>
              </a:rPr>
              <a:t>                  </a:t>
            </a:r>
          </a:p>
        </p:txBody>
      </p:sp>
      <p:pic>
        <p:nvPicPr>
          <p:cNvPr id="8198" name="Picture 6" descr="星星">
            <a:extLst>
              <a:ext uri="{FF2B5EF4-FFF2-40B4-BE49-F238E27FC236}">
                <a16:creationId xmlns:a16="http://schemas.microsoft.com/office/drawing/2014/main" id="{5B086CDC-9D33-4992-AD42-09B49BE3E1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0"/>
            <a:ext cx="2743200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Line 7">
            <a:extLst>
              <a:ext uri="{FF2B5EF4-FFF2-40B4-BE49-F238E27FC236}">
                <a16:creationId xmlns:a16="http://schemas.microsoft.com/office/drawing/2014/main" id="{84E00A4C-D531-47A7-9FAD-CBE2F43B7C56}"/>
              </a:ext>
            </a:extLst>
          </p:cNvPr>
          <p:cNvSpPr>
            <a:spLocks noChangeShapeType="1"/>
          </p:cNvSpPr>
          <p:nvPr/>
        </p:nvSpPr>
        <p:spPr bwMode="auto">
          <a:xfrm>
            <a:off x="1979613" y="3813175"/>
            <a:ext cx="1587" cy="811213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200" name="Line 8">
            <a:extLst>
              <a:ext uri="{FF2B5EF4-FFF2-40B4-BE49-F238E27FC236}">
                <a16:creationId xmlns:a16="http://schemas.microsoft.com/office/drawing/2014/main" id="{14325C26-D727-45C7-90AF-887A32B29FF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79613" y="3759200"/>
            <a:ext cx="1152525" cy="53975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  <a:flatTx/>
          </a:bodyPr>
          <a:lstStyle/>
          <a:p>
            <a:endParaRPr lang="zh-CN" altLang="en-US"/>
          </a:p>
        </p:txBody>
      </p:sp>
      <p:sp>
        <p:nvSpPr>
          <p:cNvPr id="8201" name="Line 9">
            <a:extLst>
              <a:ext uri="{FF2B5EF4-FFF2-40B4-BE49-F238E27FC236}">
                <a16:creationId xmlns:a16="http://schemas.microsoft.com/office/drawing/2014/main" id="{654301A8-6FB4-4BDF-A086-6A104EE12DBD}"/>
              </a:ext>
            </a:extLst>
          </p:cNvPr>
          <p:cNvSpPr>
            <a:spLocks noChangeShapeType="1"/>
          </p:cNvSpPr>
          <p:nvPr/>
        </p:nvSpPr>
        <p:spPr bwMode="auto">
          <a:xfrm>
            <a:off x="2916238" y="3165475"/>
            <a:ext cx="0" cy="53975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02" name="Line 10">
            <a:extLst>
              <a:ext uri="{FF2B5EF4-FFF2-40B4-BE49-F238E27FC236}">
                <a16:creationId xmlns:a16="http://schemas.microsoft.com/office/drawing/2014/main" id="{06DDCA25-BEA8-4B96-AA98-0D2198F86B2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59113" y="3273425"/>
            <a:ext cx="1081087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  <a:flatTx/>
          </a:bodyPr>
          <a:lstStyle/>
          <a:p>
            <a:endParaRPr lang="zh-CN" altLang="en-US"/>
          </a:p>
        </p:txBody>
      </p:sp>
      <p:sp>
        <p:nvSpPr>
          <p:cNvPr id="8203" name="Line 11">
            <a:extLst>
              <a:ext uri="{FF2B5EF4-FFF2-40B4-BE49-F238E27FC236}">
                <a16:creationId xmlns:a16="http://schemas.microsoft.com/office/drawing/2014/main" id="{3E7193DC-E320-4719-9A2E-85D7F779D25C}"/>
              </a:ext>
            </a:extLst>
          </p:cNvPr>
          <p:cNvSpPr>
            <a:spLocks noChangeShapeType="1"/>
          </p:cNvSpPr>
          <p:nvPr/>
        </p:nvSpPr>
        <p:spPr bwMode="auto">
          <a:xfrm>
            <a:off x="4067175" y="2679700"/>
            <a:ext cx="0" cy="593725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04" name="Line 12">
            <a:extLst>
              <a:ext uri="{FF2B5EF4-FFF2-40B4-BE49-F238E27FC236}">
                <a16:creationId xmlns:a16="http://schemas.microsoft.com/office/drawing/2014/main" id="{16B70D0B-28B9-49A8-9F94-38A91B92632D}"/>
              </a:ext>
            </a:extLst>
          </p:cNvPr>
          <p:cNvSpPr>
            <a:spLocks noChangeShapeType="1"/>
          </p:cNvSpPr>
          <p:nvPr/>
        </p:nvSpPr>
        <p:spPr bwMode="auto">
          <a:xfrm>
            <a:off x="6156325" y="1600200"/>
            <a:ext cx="1152525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  <a:flatTx/>
          </a:bodyPr>
          <a:lstStyle/>
          <a:p>
            <a:endParaRPr lang="zh-CN" altLang="en-US"/>
          </a:p>
        </p:txBody>
      </p:sp>
      <p:sp>
        <p:nvSpPr>
          <p:cNvPr id="8205" name="Line 13">
            <a:extLst>
              <a:ext uri="{FF2B5EF4-FFF2-40B4-BE49-F238E27FC236}">
                <a16:creationId xmlns:a16="http://schemas.microsoft.com/office/drawing/2014/main" id="{2FD10089-3C86-4A79-A8C3-01469DA9B680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5825" y="1006475"/>
            <a:ext cx="0" cy="53975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06" name="Line 14">
            <a:extLst>
              <a:ext uri="{FF2B5EF4-FFF2-40B4-BE49-F238E27FC236}">
                <a16:creationId xmlns:a16="http://schemas.microsoft.com/office/drawing/2014/main" id="{B6F916E9-80B1-4096-AD97-6C1B8048177B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5825" y="1006475"/>
            <a:ext cx="1081088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  <a:flatTx/>
          </a:bodyPr>
          <a:lstStyle/>
          <a:p>
            <a:endParaRPr lang="zh-CN" altLang="en-US"/>
          </a:p>
        </p:txBody>
      </p:sp>
      <p:sp>
        <p:nvSpPr>
          <p:cNvPr id="8207" name="Line 15">
            <a:extLst>
              <a:ext uri="{FF2B5EF4-FFF2-40B4-BE49-F238E27FC236}">
                <a16:creationId xmlns:a16="http://schemas.microsoft.com/office/drawing/2014/main" id="{31EAB83E-AB9C-4259-B482-1D881BF04AE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67175" y="2679700"/>
            <a:ext cx="1223963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  <a:flatTx/>
          </a:bodyPr>
          <a:lstStyle/>
          <a:p>
            <a:endParaRPr lang="zh-CN" altLang="en-US"/>
          </a:p>
        </p:txBody>
      </p:sp>
      <p:sp>
        <p:nvSpPr>
          <p:cNvPr id="8208" name="Line 16">
            <a:extLst>
              <a:ext uri="{FF2B5EF4-FFF2-40B4-BE49-F238E27FC236}">
                <a16:creationId xmlns:a16="http://schemas.microsoft.com/office/drawing/2014/main" id="{80FF5F4E-4666-4AB3-8067-904FB8556445}"/>
              </a:ext>
            </a:extLst>
          </p:cNvPr>
          <p:cNvSpPr>
            <a:spLocks noChangeShapeType="1"/>
          </p:cNvSpPr>
          <p:nvPr/>
        </p:nvSpPr>
        <p:spPr bwMode="auto">
          <a:xfrm>
            <a:off x="5219700" y="2193925"/>
            <a:ext cx="0" cy="485775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09" name="Line 17">
            <a:extLst>
              <a:ext uri="{FF2B5EF4-FFF2-40B4-BE49-F238E27FC236}">
                <a16:creationId xmlns:a16="http://schemas.microsoft.com/office/drawing/2014/main" id="{2C022734-A158-4414-A68D-5E02253EF5DB}"/>
              </a:ext>
            </a:extLst>
          </p:cNvPr>
          <p:cNvSpPr>
            <a:spLocks noChangeShapeType="1"/>
          </p:cNvSpPr>
          <p:nvPr/>
        </p:nvSpPr>
        <p:spPr bwMode="auto">
          <a:xfrm>
            <a:off x="6156325" y="1600200"/>
            <a:ext cx="0" cy="593725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10" name="Line 18">
            <a:extLst>
              <a:ext uri="{FF2B5EF4-FFF2-40B4-BE49-F238E27FC236}">
                <a16:creationId xmlns:a16="http://schemas.microsoft.com/office/drawing/2014/main" id="{2326958B-ECDD-4BEB-A265-1A37B1A7908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19700" y="2193925"/>
            <a:ext cx="1008063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  <a:flatTx/>
          </a:bodyPr>
          <a:lstStyle/>
          <a:p>
            <a:endParaRPr lang="zh-CN" altLang="en-US"/>
          </a:p>
        </p:txBody>
      </p:sp>
      <p:sp>
        <p:nvSpPr>
          <p:cNvPr id="8211" name="Line 19">
            <a:extLst>
              <a:ext uri="{FF2B5EF4-FFF2-40B4-BE49-F238E27FC236}">
                <a16:creationId xmlns:a16="http://schemas.microsoft.com/office/drawing/2014/main" id="{2F61D525-F76C-413A-A681-FA2E6008AB3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35150" y="1114425"/>
            <a:ext cx="6553200" cy="3671888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12" name="Line 20">
            <a:extLst>
              <a:ext uri="{FF2B5EF4-FFF2-40B4-BE49-F238E27FC236}">
                <a16:creationId xmlns:a16="http://schemas.microsoft.com/office/drawing/2014/main" id="{4D571D76-0125-4501-823D-9578840F960A}"/>
              </a:ext>
            </a:extLst>
          </p:cNvPr>
          <p:cNvSpPr>
            <a:spLocks noChangeShapeType="1"/>
          </p:cNvSpPr>
          <p:nvPr/>
        </p:nvSpPr>
        <p:spPr bwMode="auto">
          <a:xfrm>
            <a:off x="1835150" y="3708400"/>
            <a:ext cx="1588" cy="97155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13" name="Line 21">
            <a:extLst>
              <a:ext uri="{FF2B5EF4-FFF2-40B4-BE49-F238E27FC236}">
                <a16:creationId xmlns:a16="http://schemas.microsoft.com/office/drawing/2014/main" id="{51F4BD24-19CD-4968-89DB-70D80A7311B0}"/>
              </a:ext>
            </a:extLst>
          </p:cNvPr>
          <p:cNvSpPr>
            <a:spLocks noChangeShapeType="1"/>
          </p:cNvSpPr>
          <p:nvPr/>
        </p:nvSpPr>
        <p:spPr bwMode="auto">
          <a:xfrm>
            <a:off x="3132138" y="3219450"/>
            <a:ext cx="0" cy="53975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14" name="Line 22">
            <a:extLst>
              <a:ext uri="{FF2B5EF4-FFF2-40B4-BE49-F238E27FC236}">
                <a16:creationId xmlns:a16="http://schemas.microsoft.com/office/drawing/2014/main" id="{66A19153-B269-4407-8EA7-13302F955159}"/>
              </a:ext>
            </a:extLst>
          </p:cNvPr>
          <p:cNvSpPr>
            <a:spLocks noChangeShapeType="1"/>
          </p:cNvSpPr>
          <p:nvPr/>
        </p:nvSpPr>
        <p:spPr bwMode="auto">
          <a:xfrm>
            <a:off x="3924300" y="2625725"/>
            <a:ext cx="0" cy="53975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15" name="Line 23">
            <a:extLst>
              <a:ext uri="{FF2B5EF4-FFF2-40B4-BE49-F238E27FC236}">
                <a16:creationId xmlns:a16="http://schemas.microsoft.com/office/drawing/2014/main" id="{2639F17D-3C6B-4717-9B97-727463908FF7}"/>
              </a:ext>
            </a:extLst>
          </p:cNvPr>
          <p:cNvSpPr>
            <a:spLocks noChangeShapeType="1"/>
          </p:cNvSpPr>
          <p:nvPr/>
        </p:nvSpPr>
        <p:spPr bwMode="auto">
          <a:xfrm>
            <a:off x="2916238" y="3219450"/>
            <a:ext cx="0" cy="43180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16" name="Line 24">
            <a:extLst>
              <a:ext uri="{FF2B5EF4-FFF2-40B4-BE49-F238E27FC236}">
                <a16:creationId xmlns:a16="http://schemas.microsoft.com/office/drawing/2014/main" id="{27389074-DF8F-47FA-B8BF-AE14BC23D17D}"/>
              </a:ext>
            </a:extLst>
          </p:cNvPr>
          <p:cNvSpPr>
            <a:spLocks noChangeShapeType="1"/>
          </p:cNvSpPr>
          <p:nvPr/>
        </p:nvSpPr>
        <p:spPr bwMode="auto">
          <a:xfrm>
            <a:off x="3132138" y="3273425"/>
            <a:ext cx="0" cy="377825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17" name="Line 25">
            <a:extLst>
              <a:ext uri="{FF2B5EF4-FFF2-40B4-BE49-F238E27FC236}">
                <a16:creationId xmlns:a16="http://schemas.microsoft.com/office/drawing/2014/main" id="{A9B51E6E-055A-4117-A423-A347FCD990E9}"/>
              </a:ext>
            </a:extLst>
          </p:cNvPr>
          <p:cNvSpPr>
            <a:spLocks noChangeShapeType="1"/>
          </p:cNvSpPr>
          <p:nvPr/>
        </p:nvSpPr>
        <p:spPr bwMode="auto">
          <a:xfrm>
            <a:off x="5076825" y="2085975"/>
            <a:ext cx="0" cy="485775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18" name="Line 26">
            <a:extLst>
              <a:ext uri="{FF2B5EF4-FFF2-40B4-BE49-F238E27FC236}">
                <a16:creationId xmlns:a16="http://schemas.microsoft.com/office/drawing/2014/main" id="{64D1B352-9F7E-40C8-AC4D-E50E837FFC84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1863" y="1492250"/>
            <a:ext cx="0" cy="53975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19" name="Line 27">
            <a:extLst>
              <a:ext uri="{FF2B5EF4-FFF2-40B4-BE49-F238E27FC236}">
                <a16:creationId xmlns:a16="http://schemas.microsoft.com/office/drawing/2014/main" id="{F2E83E76-3489-47FE-B154-B040A556ECA5}"/>
              </a:ext>
            </a:extLst>
          </p:cNvPr>
          <p:cNvSpPr>
            <a:spLocks noChangeShapeType="1"/>
          </p:cNvSpPr>
          <p:nvPr/>
        </p:nvSpPr>
        <p:spPr bwMode="auto">
          <a:xfrm>
            <a:off x="7092950" y="898525"/>
            <a:ext cx="0" cy="53975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0" name="Text Box 28">
            <a:extLst>
              <a:ext uri="{FF2B5EF4-FFF2-40B4-BE49-F238E27FC236}">
                <a16:creationId xmlns:a16="http://schemas.microsoft.com/office/drawing/2014/main" id="{A2FC7715-2AC4-4EFA-9CFC-377480450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7813" y="3219450"/>
            <a:ext cx="180022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ea typeface="华文楷体" panose="02010600040101010101" pitchFamily="2" charset="-122"/>
              </a:rPr>
              <a:t>远山</a:t>
            </a:r>
          </a:p>
        </p:txBody>
      </p:sp>
      <p:sp>
        <p:nvSpPr>
          <p:cNvPr id="8221" name="Line 29">
            <a:extLst>
              <a:ext uri="{FF2B5EF4-FFF2-40B4-BE49-F238E27FC236}">
                <a16:creationId xmlns:a16="http://schemas.microsoft.com/office/drawing/2014/main" id="{86144F97-AA54-4195-BF5E-1AF4310D0C40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8350" y="142875"/>
            <a:ext cx="0" cy="86360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222" name="AutoShape 30">
            <a:extLst>
              <a:ext uri="{FF2B5EF4-FFF2-40B4-BE49-F238E27FC236}">
                <a16:creationId xmlns:a16="http://schemas.microsoft.com/office/drawing/2014/main" id="{78658629-35A3-47E2-8C54-25174A55A2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8350" y="142875"/>
            <a:ext cx="576263" cy="485775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tx2"/>
          </a:solidFill>
          <a:ln w="76200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23" name="Line 31">
            <a:extLst>
              <a:ext uri="{FF2B5EF4-FFF2-40B4-BE49-F238E27FC236}">
                <a16:creationId xmlns:a16="http://schemas.microsoft.com/office/drawing/2014/main" id="{2BB5136A-7146-4FC3-B041-91CFDA62CA3C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8175" y="4786313"/>
            <a:ext cx="6551613" cy="55562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4" name="Line 32">
            <a:extLst>
              <a:ext uri="{FF2B5EF4-FFF2-40B4-BE49-F238E27FC236}">
                <a16:creationId xmlns:a16="http://schemas.microsoft.com/office/drawing/2014/main" id="{0A2F9229-F99D-4F6F-A212-E4502834C709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8350" y="1006475"/>
            <a:ext cx="0" cy="3833813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225" name="Line 33">
            <a:extLst>
              <a:ext uri="{FF2B5EF4-FFF2-40B4-BE49-F238E27FC236}">
                <a16:creationId xmlns:a16="http://schemas.microsoft.com/office/drawing/2014/main" id="{7C207C53-C9EC-4208-86A4-92793106C88A}"/>
              </a:ext>
            </a:extLst>
          </p:cNvPr>
          <p:cNvSpPr>
            <a:spLocks noChangeShapeType="1"/>
          </p:cNvSpPr>
          <p:nvPr/>
        </p:nvSpPr>
        <p:spPr bwMode="auto">
          <a:xfrm>
            <a:off x="2339975" y="4518025"/>
            <a:ext cx="6121400" cy="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226" name="Line 34">
            <a:extLst>
              <a:ext uri="{FF2B5EF4-FFF2-40B4-BE49-F238E27FC236}">
                <a16:creationId xmlns:a16="http://schemas.microsoft.com/office/drawing/2014/main" id="{D09397A9-675E-4C3D-937C-DBE94BC8CDFE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1775" y="4194175"/>
            <a:ext cx="5689600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227" name="Line 35">
            <a:extLst>
              <a:ext uri="{FF2B5EF4-FFF2-40B4-BE49-F238E27FC236}">
                <a16:creationId xmlns:a16="http://schemas.microsoft.com/office/drawing/2014/main" id="{6A92DE02-2678-47B1-88D7-9BC4CC58FF04}"/>
              </a:ext>
            </a:extLst>
          </p:cNvPr>
          <p:cNvSpPr>
            <a:spLocks noChangeShapeType="1"/>
          </p:cNvSpPr>
          <p:nvPr/>
        </p:nvSpPr>
        <p:spPr bwMode="auto">
          <a:xfrm>
            <a:off x="3492500" y="3814763"/>
            <a:ext cx="4895850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228" name="Line 36">
            <a:extLst>
              <a:ext uri="{FF2B5EF4-FFF2-40B4-BE49-F238E27FC236}">
                <a16:creationId xmlns:a16="http://schemas.microsoft.com/office/drawing/2014/main" id="{4B10EF7E-9048-49BB-90BC-0187D73047AD}"/>
              </a:ext>
            </a:extLst>
          </p:cNvPr>
          <p:cNvSpPr>
            <a:spLocks noChangeShapeType="1"/>
          </p:cNvSpPr>
          <p:nvPr/>
        </p:nvSpPr>
        <p:spPr bwMode="auto">
          <a:xfrm>
            <a:off x="4067175" y="3490913"/>
            <a:ext cx="4249738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229" name="Line 37">
            <a:extLst>
              <a:ext uri="{FF2B5EF4-FFF2-40B4-BE49-F238E27FC236}">
                <a16:creationId xmlns:a16="http://schemas.microsoft.com/office/drawing/2014/main" id="{8160B795-1429-47C7-96FB-82E4329677A6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5025" y="3167063"/>
            <a:ext cx="3671888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230" name="Line 38">
            <a:extLst>
              <a:ext uri="{FF2B5EF4-FFF2-40B4-BE49-F238E27FC236}">
                <a16:creationId xmlns:a16="http://schemas.microsoft.com/office/drawing/2014/main" id="{47556426-E9B0-4E75-9323-6BD1F7F0018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2725" y="2787650"/>
            <a:ext cx="3024188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231" name="Line 39">
            <a:extLst>
              <a:ext uri="{FF2B5EF4-FFF2-40B4-BE49-F238E27FC236}">
                <a16:creationId xmlns:a16="http://schemas.microsoft.com/office/drawing/2014/main" id="{CF5F5985-8F9F-4800-B9AB-C6BA7BCCBD86}"/>
              </a:ext>
            </a:extLst>
          </p:cNvPr>
          <p:cNvSpPr>
            <a:spLocks noChangeShapeType="1"/>
          </p:cNvSpPr>
          <p:nvPr/>
        </p:nvSpPr>
        <p:spPr bwMode="auto">
          <a:xfrm>
            <a:off x="5867400" y="2463800"/>
            <a:ext cx="2449513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232" name="Line 40">
            <a:extLst>
              <a:ext uri="{FF2B5EF4-FFF2-40B4-BE49-F238E27FC236}">
                <a16:creationId xmlns:a16="http://schemas.microsoft.com/office/drawing/2014/main" id="{9477C100-2A3D-433B-ABFF-7FABB0C46D5F}"/>
              </a:ext>
            </a:extLst>
          </p:cNvPr>
          <p:cNvSpPr>
            <a:spLocks noChangeShapeType="1"/>
          </p:cNvSpPr>
          <p:nvPr/>
        </p:nvSpPr>
        <p:spPr bwMode="auto">
          <a:xfrm>
            <a:off x="6516688" y="2139950"/>
            <a:ext cx="1871662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233" name="Line 41">
            <a:extLst>
              <a:ext uri="{FF2B5EF4-FFF2-40B4-BE49-F238E27FC236}">
                <a16:creationId xmlns:a16="http://schemas.microsoft.com/office/drawing/2014/main" id="{5E7D71D8-F123-4BF3-9DF1-18F61C753E6C}"/>
              </a:ext>
            </a:extLst>
          </p:cNvPr>
          <p:cNvSpPr>
            <a:spLocks noChangeShapeType="1"/>
          </p:cNvSpPr>
          <p:nvPr/>
        </p:nvSpPr>
        <p:spPr bwMode="auto">
          <a:xfrm>
            <a:off x="7092950" y="1816100"/>
            <a:ext cx="1223963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234" name="Line 42">
            <a:extLst>
              <a:ext uri="{FF2B5EF4-FFF2-40B4-BE49-F238E27FC236}">
                <a16:creationId xmlns:a16="http://schemas.microsoft.com/office/drawing/2014/main" id="{95E6AA90-63DF-4A34-84D3-64028D54E527}"/>
              </a:ext>
            </a:extLst>
          </p:cNvPr>
          <p:cNvSpPr>
            <a:spLocks noChangeShapeType="1"/>
          </p:cNvSpPr>
          <p:nvPr/>
        </p:nvSpPr>
        <p:spPr bwMode="auto">
          <a:xfrm>
            <a:off x="7667625" y="1492250"/>
            <a:ext cx="720725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35" name="Line 43">
            <a:extLst>
              <a:ext uri="{FF2B5EF4-FFF2-40B4-BE49-F238E27FC236}">
                <a16:creationId xmlns:a16="http://schemas.microsoft.com/office/drawing/2014/main" id="{6F863383-A602-4A30-86BC-38F4692F78FF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1775" y="4516438"/>
            <a:ext cx="0" cy="269875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36" name="Line 44">
            <a:extLst>
              <a:ext uri="{FF2B5EF4-FFF2-40B4-BE49-F238E27FC236}">
                <a16:creationId xmlns:a16="http://schemas.microsoft.com/office/drawing/2014/main" id="{20EF38A0-0E14-4B3D-802E-71BC4888183F}"/>
              </a:ext>
            </a:extLst>
          </p:cNvPr>
          <p:cNvSpPr>
            <a:spLocks noChangeShapeType="1"/>
          </p:cNvSpPr>
          <p:nvPr/>
        </p:nvSpPr>
        <p:spPr bwMode="auto">
          <a:xfrm>
            <a:off x="3708400" y="4516438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37" name="Line 45">
            <a:extLst>
              <a:ext uri="{FF2B5EF4-FFF2-40B4-BE49-F238E27FC236}">
                <a16:creationId xmlns:a16="http://schemas.microsoft.com/office/drawing/2014/main" id="{84417A08-C6FE-4766-9AE5-4486DD85DB4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0" y="4516438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38" name="Line 46">
            <a:extLst>
              <a:ext uri="{FF2B5EF4-FFF2-40B4-BE49-F238E27FC236}">
                <a16:creationId xmlns:a16="http://schemas.microsoft.com/office/drawing/2014/main" id="{69C0FED5-F471-4F20-A419-0C05B95E2E4D}"/>
              </a:ext>
            </a:extLst>
          </p:cNvPr>
          <p:cNvSpPr>
            <a:spLocks noChangeShapeType="1"/>
          </p:cNvSpPr>
          <p:nvPr/>
        </p:nvSpPr>
        <p:spPr bwMode="auto">
          <a:xfrm>
            <a:off x="5508625" y="4516438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39" name="Line 47">
            <a:extLst>
              <a:ext uri="{FF2B5EF4-FFF2-40B4-BE49-F238E27FC236}">
                <a16:creationId xmlns:a16="http://schemas.microsoft.com/office/drawing/2014/main" id="{522E5584-5555-4113-ADCC-3A03F4CE93F8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25" y="4516438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40" name="Line 48">
            <a:extLst>
              <a:ext uri="{FF2B5EF4-FFF2-40B4-BE49-F238E27FC236}">
                <a16:creationId xmlns:a16="http://schemas.microsoft.com/office/drawing/2014/main" id="{0B4611A8-50C7-479A-B22A-8E4AE7D81407}"/>
              </a:ext>
            </a:extLst>
          </p:cNvPr>
          <p:cNvSpPr>
            <a:spLocks noChangeShapeType="1"/>
          </p:cNvSpPr>
          <p:nvPr/>
        </p:nvSpPr>
        <p:spPr bwMode="auto">
          <a:xfrm>
            <a:off x="7524750" y="4516438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41" name="Line 49">
            <a:extLst>
              <a:ext uri="{FF2B5EF4-FFF2-40B4-BE49-F238E27FC236}">
                <a16:creationId xmlns:a16="http://schemas.microsoft.com/office/drawing/2014/main" id="{62EEC03A-26CD-4F15-AF9D-E5A014067A52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3575" y="4192588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42" name="Line 50">
            <a:extLst>
              <a:ext uri="{FF2B5EF4-FFF2-40B4-BE49-F238E27FC236}">
                <a16:creationId xmlns:a16="http://schemas.microsoft.com/office/drawing/2014/main" id="{25945DB8-8DED-4320-9433-C2CC928B1B7C}"/>
              </a:ext>
            </a:extLst>
          </p:cNvPr>
          <p:cNvSpPr>
            <a:spLocks noChangeShapeType="1"/>
          </p:cNvSpPr>
          <p:nvPr/>
        </p:nvSpPr>
        <p:spPr bwMode="auto">
          <a:xfrm>
            <a:off x="4067175" y="4192588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43" name="Line 51">
            <a:extLst>
              <a:ext uri="{FF2B5EF4-FFF2-40B4-BE49-F238E27FC236}">
                <a16:creationId xmlns:a16="http://schemas.microsoft.com/office/drawing/2014/main" id="{FE5C69FB-0D82-4A0A-A090-666C83E9B6CE}"/>
              </a:ext>
            </a:extLst>
          </p:cNvPr>
          <p:cNvSpPr>
            <a:spLocks noChangeShapeType="1"/>
          </p:cNvSpPr>
          <p:nvPr/>
        </p:nvSpPr>
        <p:spPr bwMode="auto">
          <a:xfrm>
            <a:off x="4932363" y="4192588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44" name="Line 52">
            <a:extLst>
              <a:ext uri="{FF2B5EF4-FFF2-40B4-BE49-F238E27FC236}">
                <a16:creationId xmlns:a16="http://schemas.microsoft.com/office/drawing/2014/main" id="{B5616C64-23C0-4E39-8EA5-3B5FC1A86BA6}"/>
              </a:ext>
            </a:extLst>
          </p:cNvPr>
          <p:cNvSpPr>
            <a:spLocks noChangeShapeType="1"/>
          </p:cNvSpPr>
          <p:nvPr/>
        </p:nvSpPr>
        <p:spPr bwMode="auto">
          <a:xfrm>
            <a:off x="5940425" y="4192588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45" name="Line 53">
            <a:extLst>
              <a:ext uri="{FF2B5EF4-FFF2-40B4-BE49-F238E27FC236}">
                <a16:creationId xmlns:a16="http://schemas.microsoft.com/office/drawing/2014/main" id="{10F4CEB3-3B34-42DF-A86E-0A6DEB4C93D1}"/>
              </a:ext>
            </a:extLst>
          </p:cNvPr>
          <p:cNvSpPr>
            <a:spLocks noChangeShapeType="1"/>
          </p:cNvSpPr>
          <p:nvPr/>
        </p:nvSpPr>
        <p:spPr bwMode="auto">
          <a:xfrm>
            <a:off x="6948488" y="4192588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46" name="Line 54">
            <a:extLst>
              <a:ext uri="{FF2B5EF4-FFF2-40B4-BE49-F238E27FC236}">
                <a16:creationId xmlns:a16="http://schemas.microsoft.com/office/drawing/2014/main" id="{4B311145-B573-431D-8CCC-F0996D7FBBC9}"/>
              </a:ext>
            </a:extLst>
          </p:cNvPr>
          <p:cNvSpPr>
            <a:spLocks noChangeShapeType="1"/>
          </p:cNvSpPr>
          <p:nvPr/>
        </p:nvSpPr>
        <p:spPr bwMode="auto">
          <a:xfrm>
            <a:off x="7956550" y="4192588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47" name="Line 55">
            <a:extLst>
              <a:ext uri="{FF2B5EF4-FFF2-40B4-BE49-F238E27FC236}">
                <a16:creationId xmlns:a16="http://schemas.microsoft.com/office/drawing/2014/main" id="{01BA04E3-A6E5-4E9D-A560-4AB4C210B692}"/>
              </a:ext>
            </a:extLst>
          </p:cNvPr>
          <p:cNvSpPr>
            <a:spLocks noChangeShapeType="1"/>
          </p:cNvSpPr>
          <p:nvPr/>
        </p:nvSpPr>
        <p:spPr bwMode="auto">
          <a:xfrm>
            <a:off x="7524750" y="3813175"/>
            <a:ext cx="0" cy="379413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48" name="Line 56">
            <a:extLst>
              <a:ext uri="{FF2B5EF4-FFF2-40B4-BE49-F238E27FC236}">
                <a16:creationId xmlns:a16="http://schemas.microsoft.com/office/drawing/2014/main" id="{DEF729F6-FCBA-4176-AE5C-703D16FA48C4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25" y="3868738"/>
            <a:ext cx="0" cy="325437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49" name="Line 57">
            <a:extLst>
              <a:ext uri="{FF2B5EF4-FFF2-40B4-BE49-F238E27FC236}">
                <a16:creationId xmlns:a16="http://schemas.microsoft.com/office/drawing/2014/main" id="{02F8D7EB-8F1C-4630-9A25-5E4190B3BC0A}"/>
              </a:ext>
            </a:extLst>
          </p:cNvPr>
          <p:cNvSpPr>
            <a:spLocks noChangeShapeType="1"/>
          </p:cNvSpPr>
          <p:nvPr/>
        </p:nvSpPr>
        <p:spPr bwMode="auto">
          <a:xfrm>
            <a:off x="5508625" y="3813175"/>
            <a:ext cx="0" cy="379413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50" name="Line 58">
            <a:extLst>
              <a:ext uri="{FF2B5EF4-FFF2-40B4-BE49-F238E27FC236}">
                <a16:creationId xmlns:a16="http://schemas.microsoft.com/office/drawing/2014/main" id="{90A2733A-F210-4EF0-9D2A-56063976734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0" y="3813175"/>
            <a:ext cx="0" cy="379413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51" name="Line 59">
            <a:extLst>
              <a:ext uri="{FF2B5EF4-FFF2-40B4-BE49-F238E27FC236}">
                <a16:creationId xmlns:a16="http://schemas.microsoft.com/office/drawing/2014/main" id="{7B995897-A2FD-4FAD-BD23-83E5CF2FB683}"/>
              </a:ext>
            </a:extLst>
          </p:cNvPr>
          <p:cNvSpPr>
            <a:spLocks noChangeShapeType="1"/>
          </p:cNvSpPr>
          <p:nvPr/>
        </p:nvSpPr>
        <p:spPr bwMode="auto">
          <a:xfrm>
            <a:off x="3708400" y="3813175"/>
            <a:ext cx="0" cy="379413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52" name="Line 60">
            <a:extLst>
              <a:ext uri="{FF2B5EF4-FFF2-40B4-BE49-F238E27FC236}">
                <a16:creationId xmlns:a16="http://schemas.microsoft.com/office/drawing/2014/main" id="{5C360AC4-73E2-41D2-B629-9B45E5F679DC}"/>
              </a:ext>
            </a:extLst>
          </p:cNvPr>
          <p:cNvSpPr>
            <a:spLocks noChangeShapeType="1"/>
          </p:cNvSpPr>
          <p:nvPr/>
        </p:nvSpPr>
        <p:spPr bwMode="auto">
          <a:xfrm>
            <a:off x="5076825" y="3489325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53" name="Line 61">
            <a:extLst>
              <a:ext uri="{FF2B5EF4-FFF2-40B4-BE49-F238E27FC236}">
                <a16:creationId xmlns:a16="http://schemas.microsoft.com/office/drawing/2014/main" id="{31FFEDBE-C56E-431C-80E4-5B8AB010B91C}"/>
              </a:ext>
            </a:extLst>
          </p:cNvPr>
          <p:cNvSpPr>
            <a:spLocks noChangeShapeType="1"/>
          </p:cNvSpPr>
          <p:nvPr/>
        </p:nvSpPr>
        <p:spPr bwMode="auto">
          <a:xfrm>
            <a:off x="7019925" y="3489325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54" name="Line 62">
            <a:extLst>
              <a:ext uri="{FF2B5EF4-FFF2-40B4-BE49-F238E27FC236}">
                <a16:creationId xmlns:a16="http://schemas.microsoft.com/office/drawing/2014/main" id="{3184F312-F894-4DC8-B4A4-780B217A80AA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4888" y="3489325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55" name="Line 63">
            <a:extLst>
              <a:ext uri="{FF2B5EF4-FFF2-40B4-BE49-F238E27FC236}">
                <a16:creationId xmlns:a16="http://schemas.microsoft.com/office/drawing/2014/main" id="{8E44B93D-766E-495D-97D0-1059F43D707B}"/>
              </a:ext>
            </a:extLst>
          </p:cNvPr>
          <p:cNvSpPr>
            <a:spLocks noChangeShapeType="1"/>
          </p:cNvSpPr>
          <p:nvPr/>
        </p:nvSpPr>
        <p:spPr bwMode="auto">
          <a:xfrm>
            <a:off x="4211638" y="3489325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56" name="Line 64">
            <a:extLst>
              <a:ext uri="{FF2B5EF4-FFF2-40B4-BE49-F238E27FC236}">
                <a16:creationId xmlns:a16="http://schemas.microsoft.com/office/drawing/2014/main" id="{BF24B39C-B356-4A0B-9DD5-36C6E0E99141}"/>
              </a:ext>
            </a:extLst>
          </p:cNvPr>
          <p:cNvSpPr>
            <a:spLocks noChangeShapeType="1"/>
          </p:cNvSpPr>
          <p:nvPr/>
        </p:nvSpPr>
        <p:spPr bwMode="auto">
          <a:xfrm>
            <a:off x="7956550" y="3489325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57" name="Line 65">
            <a:extLst>
              <a:ext uri="{FF2B5EF4-FFF2-40B4-BE49-F238E27FC236}">
                <a16:creationId xmlns:a16="http://schemas.microsoft.com/office/drawing/2014/main" id="{73301200-E785-421E-824C-6C4332407CAD}"/>
              </a:ext>
            </a:extLst>
          </p:cNvPr>
          <p:cNvSpPr>
            <a:spLocks noChangeShapeType="1"/>
          </p:cNvSpPr>
          <p:nvPr/>
        </p:nvSpPr>
        <p:spPr bwMode="auto">
          <a:xfrm>
            <a:off x="7524750" y="3165475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58" name="Line 66">
            <a:extLst>
              <a:ext uri="{FF2B5EF4-FFF2-40B4-BE49-F238E27FC236}">
                <a16:creationId xmlns:a16="http://schemas.microsoft.com/office/drawing/2014/main" id="{6BD73656-9267-4F45-9F07-42FB202EAC8C}"/>
              </a:ext>
            </a:extLst>
          </p:cNvPr>
          <p:cNvSpPr>
            <a:spLocks noChangeShapeType="1"/>
          </p:cNvSpPr>
          <p:nvPr/>
        </p:nvSpPr>
        <p:spPr bwMode="auto">
          <a:xfrm>
            <a:off x="6659563" y="3165475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59" name="Line 67">
            <a:extLst>
              <a:ext uri="{FF2B5EF4-FFF2-40B4-BE49-F238E27FC236}">
                <a16:creationId xmlns:a16="http://schemas.microsoft.com/office/drawing/2014/main" id="{1C5D429F-9F9F-448A-9B74-4F2989B37B59}"/>
              </a:ext>
            </a:extLst>
          </p:cNvPr>
          <p:cNvSpPr>
            <a:spLocks noChangeShapeType="1"/>
          </p:cNvSpPr>
          <p:nvPr/>
        </p:nvSpPr>
        <p:spPr bwMode="auto">
          <a:xfrm>
            <a:off x="5651500" y="3165475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60" name="Line 68">
            <a:extLst>
              <a:ext uri="{FF2B5EF4-FFF2-40B4-BE49-F238E27FC236}">
                <a16:creationId xmlns:a16="http://schemas.microsoft.com/office/drawing/2014/main" id="{E20E0D1A-861E-4AF6-909D-7F3F06E368AC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3438" y="3165475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61" name="Line 69">
            <a:extLst>
              <a:ext uri="{FF2B5EF4-FFF2-40B4-BE49-F238E27FC236}">
                <a16:creationId xmlns:a16="http://schemas.microsoft.com/office/drawing/2014/main" id="{CBB6DEA5-EC6F-4446-AF29-33563C5E6668}"/>
              </a:ext>
            </a:extLst>
          </p:cNvPr>
          <p:cNvSpPr>
            <a:spLocks noChangeShapeType="1"/>
          </p:cNvSpPr>
          <p:nvPr/>
        </p:nvSpPr>
        <p:spPr bwMode="auto">
          <a:xfrm>
            <a:off x="5219700" y="2841625"/>
            <a:ext cx="1588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62" name="Line 70">
            <a:extLst>
              <a:ext uri="{FF2B5EF4-FFF2-40B4-BE49-F238E27FC236}">
                <a16:creationId xmlns:a16="http://schemas.microsoft.com/office/drawing/2014/main" id="{E681503A-DB70-4358-89E6-FC436B9286F2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4888" y="2787650"/>
            <a:ext cx="0" cy="377825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63" name="Line 71">
            <a:extLst>
              <a:ext uri="{FF2B5EF4-FFF2-40B4-BE49-F238E27FC236}">
                <a16:creationId xmlns:a16="http://schemas.microsoft.com/office/drawing/2014/main" id="{109AEC62-F5DC-425D-BEEA-3524A942E364}"/>
              </a:ext>
            </a:extLst>
          </p:cNvPr>
          <p:cNvSpPr>
            <a:spLocks noChangeShapeType="1"/>
          </p:cNvSpPr>
          <p:nvPr/>
        </p:nvSpPr>
        <p:spPr bwMode="auto">
          <a:xfrm>
            <a:off x="7019925" y="2787650"/>
            <a:ext cx="0" cy="377825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64" name="Line 72">
            <a:extLst>
              <a:ext uri="{FF2B5EF4-FFF2-40B4-BE49-F238E27FC236}">
                <a16:creationId xmlns:a16="http://schemas.microsoft.com/office/drawing/2014/main" id="{D4A716F6-9A93-4EA0-8F6E-C18633E50B07}"/>
              </a:ext>
            </a:extLst>
          </p:cNvPr>
          <p:cNvSpPr>
            <a:spLocks noChangeShapeType="1"/>
          </p:cNvSpPr>
          <p:nvPr/>
        </p:nvSpPr>
        <p:spPr bwMode="auto">
          <a:xfrm>
            <a:off x="7956550" y="2787650"/>
            <a:ext cx="0" cy="377825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65" name="Line 73">
            <a:extLst>
              <a:ext uri="{FF2B5EF4-FFF2-40B4-BE49-F238E27FC236}">
                <a16:creationId xmlns:a16="http://schemas.microsoft.com/office/drawing/2014/main" id="{77C449A8-D3D3-4FC8-9239-5C977805463F}"/>
              </a:ext>
            </a:extLst>
          </p:cNvPr>
          <p:cNvSpPr>
            <a:spLocks noChangeShapeType="1"/>
          </p:cNvSpPr>
          <p:nvPr/>
        </p:nvSpPr>
        <p:spPr bwMode="auto">
          <a:xfrm>
            <a:off x="5797550" y="2519363"/>
            <a:ext cx="0" cy="268287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66" name="Line 74">
            <a:extLst>
              <a:ext uri="{FF2B5EF4-FFF2-40B4-BE49-F238E27FC236}">
                <a16:creationId xmlns:a16="http://schemas.microsoft.com/office/drawing/2014/main" id="{8D5998A1-ABED-4CC8-BDA9-6CE10F806035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25" y="2463800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67" name="Line 75">
            <a:extLst>
              <a:ext uri="{FF2B5EF4-FFF2-40B4-BE49-F238E27FC236}">
                <a16:creationId xmlns:a16="http://schemas.microsoft.com/office/drawing/2014/main" id="{06794F4F-76C6-4AE2-88C4-6BE47E392DC6}"/>
              </a:ext>
            </a:extLst>
          </p:cNvPr>
          <p:cNvSpPr>
            <a:spLocks noChangeShapeType="1"/>
          </p:cNvSpPr>
          <p:nvPr/>
        </p:nvSpPr>
        <p:spPr bwMode="auto">
          <a:xfrm>
            <a:off x="7524750" y="2463800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68" name="Line 76">
            <a:extLst>
              <a:ext uri="{FF2B5EF4-FFF2-40B4-BE49-F238E27FC236}">
                <a16:creationId xmlns:a16="http://schemas.microsoft.com/office/drawing/2014/main" id="{0F8E77C4-901C-47EE-8A4E-FBFF55F9622B}"/>
              </a:ext>
            </a:extLst>
          </p:cNvPr>
          <p:cNvSpPr>
            <a:spLocks noChangeShapeType="1"/>
          </p:cNvSpPr>
          <p:nvPr/>
        </p:nvSpPr>
        <p:spPr bwMode="auto">
          <a:xfrm>
            <a:off x="7956550" y="2139950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69" name="Line 77">
            <a:extLst>
              <a:ext uri="{FF2B5EF4-FFF2-40B4-BE49-F238E27FC236}">
                <a16:creationId xmlns:a16="http://schemas.microsoft.com/office/drawing/2014/main" id="{5A6DAAC1-41B9-492F-B7CA-E1A2FE92B76B}"/>
              </a:ext>
            </a:extLst>
          </p:cNvPr>
          <p:cNvSpPr>
            <a:spLocks noChangeShapeType="1"/>
          </p:cNvSpPr>
          <p:nvPr/>
        </p:nvSpPr>
        <p:spPr bwMode="auto">
          <a:xfrm>
            <a:off x="7019925" y="2139950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70" name="Line 78">
            <a:extLst>
              <a:ext uri="{FF2B5EF4-FFF2-40B4-BE49-F238E27FC236}">
                <a16:creationId xmlns:a16="http://schemas.microsoft.com/office/drawing/2014/main" id="{3512E154-9F58-4FE4-90BC-FCC576CB300E}"/>
              </a:ext>
            </a:extLst>
          </p:cNvPr>
          <p:cNvSpPr>
            <a:spLocks noChangeShapeType="1"/>
          </p:cNvSpPr>
          <p:nvPr/>
        </p:nvSpPr>
        <p:spPr bwMode="auto">
          <a:xfrm>
            <a:off x="7524750" y="1816100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71" name="Line 79">
            <a:extLst>
              <a:ext uri="{FF2B5EF4-FFF2-40B4-BE49-F238E27FC236}">
                <a16:creationId xmlns:a16="http://schemas.microsoft.com/office/drawing/2014/main" id="{26E860B5-A888-4253-8F79-D0B44C183800}"/>
              </a:ext>
            </a:extLst>
          </p:cNvPr>
          <p:cNvSpPr>
            <a:spLocks noChangeShapeType="1"/>
          </p:cNvSpPr>
          <p:nvPr/>
        </p:nvSpPr>
        <p:spPr bwMode="auto">
          <a:xfrm>
            <a:off x="7956550" y="1492250"/>
            <a:ext cx="0" cy="32385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72" name="Oval 8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1CB4AC0-87CA-49FE-8240-2C016F429F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48713" y="4948238"/>
            <a:ext cx="395287" cy="195262"/>
          </a:xfrm>
          <a:prstGeom prst="ellipse">
            <a:avLst/>
          </a:prstGeom>
          <a:solidFill>
            <a:srgbClr val="7CD0EA"/>
          </a:solidFill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73" name="Text Box 81">
            <a:extLst>
              <a:ext uri="{FF2B5EF4-FFF2-40B4-BE49-F238E27FC236}">
                <a16:creationId xmlns:a16="http://schemas.microsoft.com/office/drawing/2014/main" id="{E3D53EAD-A470-4622-B9CA-F2AC75D521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266700"/>
            <a:ext cx="136842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>
                <a:ea typeface="华文楷体" panose="02010600040101010101" pitchFamily="2" charset="-122"/>
                <a:sym typeface="Arial" panose="020B0604020202020204" pitchFamily="34" charset="0"/>
              </a:rPr>
              <a:t>人来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叮当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叮当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5" grpId="0" autoUpdateAnimBg="0"/>
      <p:bldP spid="8196" grpId="0" autoUpdateAnimBg="0"/>
      <p:bldP spid="8197" grpId="0" autoUpdateAnimBg="0"/>
      <p:bldP spid="8220" grpId="0" autoUpdateAnimBg="0"/>
      <p:bldP spid="827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22">
            <a:extLst>
              <a:ext uri="{FF2B5EF4-FFF2-40B4-BE49-F238E27FC236}">
                <a16:creationId xmlns:a16="http://schemas.microsoft.com/office/drawing/2014/main" id="{92A707EA-25B1-4FDE-B10E-98269BEB2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2075"/>
            <a:ext cx="9153525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>
            <a:extLst>
              <a:ext uri="{FF2B5EF4-FFF2-40B4-BE49-F238E27FC236}">
                <a16:creationId xmlns:a16="http://schemas.microsoft.com/office/drawing/2014/main" id="{2A93818B-E740-452C-B778-E96137A4A966}"/>
              </a:ext>
            </a:extLst>
          </p:cNvPr>
          <p:cNvSpPr>
            <a:spLocks noChangeArrowheads="1"/>
          </p:cNvSpPr>
          <p:nvPr>
            <p:ph type="body" idx="4294967295"/>
          </p:nvPr>
        </p:nvSpPr>
        <p:spPr>
          <a:xfrm>
            <a:off x="2266950" y="1563688"/>
            <a:ext cx="1657350" cy="15843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远--近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有--无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来--去</a:t>
            </a:r>
          </a:p>
        </p:txBody>
      </p:sp>
      <p:sp>
        <p:nvSpPr>
          <p:cNvPr id="9220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1E0644DF-3B72-44BC-B1B1-9BBA76B873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1013" y="4354513"/>
            <a:ext cx="287337" cy="107950"/>
          </a:xfrm>
          <a:prstGeom prst="rect">
            <a:avLst/>
          </a:prstGeom>
          <a:solidFill>
            <a:schemeClr val="bg2"/>
          </a:solidFill>
          <a:ln w="762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21" name="Text Box 5">
            <a:extLst>
              <a:ext uri="{FF2B5EF4-FFF2-40B4-BE49-F238E27FC236}">
                <a16:creationId xmlns:a16="http://schemas.microsoft.com/office/drawing/2014/main" id="{779A3511-6A6D-468C-806C-9F2BABF8BD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2284413"/>
            <a:ext cx="14017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ea typeface="华文楷体" panose="02010600040101010101" pitchFamily="2" charset="-122"/>
              </a:rPr>
              <a:t>反义词</a:t>
            </a:r>
          </a:p>
        </p:txBody>
      </p:sp>
      <p:pic>
        <p:nvPicPr>
          <p:cNvPr id="9222" name="Picture 6" descr="边框1">
            <a:extLst>
              <a:ext uri="{FF2B5EF4-FFF2-40B4-BE49-F238E27FC236}">
                <a16:creationId xmlns:a16="http://schemas.microsoft.com/office/drawing/2014/main" id="{02AA0247-A897-4411-B10B-50FD13B56A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142875"/>
            <a:ext cx="2303462" cy="82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3" name="Rectangle 7">
            <a:extLst>
              <a:ext uri="{FF2B5EF4-FFF2-40B4-BE49-F238E27FC236}">
                <a16:creationId xmlns:a16="http://schemas.microsoft.com/office/drawing/2014/main" id="{31D3D157-2712-4477-BD37-A036518EC8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266700"/>
            <a:ext cx="18081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 会 读</a:t>
            </a:r>
          </a:p>
        </p:txBody>
      </p:sp>
      <p:pic>
        <p:nvPicPr>
          <p:cNvPr id="9224" name="Picture 8" descr="laoshi">
            <a:extLst>
              <a:ext uri="{FF2B5EF4-FFF2-40B4-BE49-F238E27FC236}">
                <a16:creationId xmlns:a16="http://schemas.microsoft.com/office/drawing/2014/main" id="{70C4A7C1-33AE-4FE7-AC72-962169336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555625"/>
            <a:ext cx="2062162" cy="276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22">
            <a:extLst>
              <a:ext uri="{FF2B5EF4-FFF2-40B4-BE49-F238E27FC236}">
                <a16:creationId xmlns:a16="http://schemas.microsoft.com/office/drawing/2014/main" id="{4A73F28A-E9FF-4305-82EF-7F2C94BF4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-20638"/>
            <a:ext cx="9153525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Oval 3">
            <a:hlinkClick r:id="rId3" action="ppaction://hlinksldjump"/>
            <a:extLst>
              <a:ext uri="{FF2B5EF4-FFF2-40B4-BE49-F238E27FC236}">
                <a16:creationId xmlns:a16="http://schemas.microsoft.com/office/drawing/2014/main" id="{38D62C48-8221-4F6C-A996-66538F85C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7988" y="4462463"/>
            <a:ext cx="288925" cy="106362"/>
          </a:xfrm>
          <a:prstGeom prst="ellipse">
            <a:avLst/>
          </a:prstGeom>
          <a:solidFill>
            <a:schemeClr val="bg2"/>
          </a:solidFill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4" name="Text Box 4">
            <a:extLst>
              <a:ext uri="{FF2B5EF4-FFF2-40B4-BE49-F238E27FC236}">
                <a16:creationId xmlns:a16="http://schemas.microsoft.com/office/drawing/2014/main" id="{2C6BBB52-6D93-4C72-BBF5-BFCA5DEBB9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413" y="50800"/>
            <a:ext cx="12493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远--近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245" name="Picture 5" descr="yuanjin1">
            <a:extLst>
              <a:ext uri="{FF2B5EF4-FFF2-40B4-BE49-F238E27FC236}">
                <a16:creationId xmlns:a16="http://schemas.microsoft.com/office/drawing/2014/main" id="{24745EAB-881B-4BE5-A94D-32232B8B2D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060450"/>
            <a:ext cx="4537075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Rectangle 6">
            <a:extLst>
              <a:ext uri="{FF2B5EF4-FFF2-40B4-BE49-F238E27FC236}">
                <a16:creationId xmlns:a16="http://schemas.microsoft.com/office/drawing/2014/main" id="{956A1CCF-2DA4-410B-8AEE-D1429E1A2F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148263" y="1492250"/>
            <a:ext cx="3455987" cy="1619250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800" b="1">
                <a:ea typeface="楷体_GB2312" pitchFamily="1" charset="-122"/>
              </a:rPr>
              <a:t>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远亲不如近邻。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远水解不了近渴。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uiExpand="1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22">
            <a:extLst>
              <a:ext uri="{FF2B5EF4-FFF2-40B4-BE49-F238E27FC236}">
                <a16:creationId xmlns:a16="http://schemas.microsoft.com/office/drawing/2014/main" id="{DA9B873E-CADC-4882-AEF1-D37073951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5588" cy="5194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3">
            <a:extLst>
              <a:ext uri="{FF2B5EF4-FFF2-40B4-BE49-F238E27FC236}">
                <a16:creationId xmlns:a16="http://schemas.microsoft.com/office/drawing/2014/main" id="{2D117324-CE10-4CB7-8B6F-10C6CAF109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488" y="266700"/>
            <a:ext cx="12493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有--无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268" name="Text Box 4">
            <a:extLst>
              <a:ext uri="{FF2B5EF4-FFF2-40B4-BE49-F238E27FC236}">
                <a16:creationId xmlns:a16="http://schemas.microsoft.com/office/drawing/2014/main" id="{40E74636-2B28-4898-AB6C-CA3504153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0063" y="1276350"/>
            <a:ext cx="1960562" cy="201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无中生有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有口无心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有气无力</a:t>
            </a:r>
          </a:p>
        </p:txBody>
      </p:sp>
      <p:grpSp>
        <p:nvGrpSpPr>
          <p:cNvPr id="11269" name="Group 5">
            <a:extLst>
              <a:ext uri="{FF2B5EF4-FFF2-40B4-BE49-F238E27FC236}">
                <a16:creationId xmlns:a16="http://schemas.microsoft.com/office/drawing/2014/main" id="{1C0DCEBE-EA88-4E7A-B2A6-A57EEDA7ABE6}"/>
              </a:ext>
            </a:extLst>
          </p:cNvPr>
          <p:cNvGrpSpPr>
            <a:grpSpLocks/>
          </p:cNvGrpSpPr>
          <p:nvPr/>
        </p:nvGrpSpPr>
        <p:grpSpPr bwMode="auto">
          <a:xfrm>
            <a:off x="973138" y="1419225"/>
            <a:ext cx="2449512" cy="2319338"/>
            <a:chOff x="0" y="0"/>
            <a:chExt cx="3856" cy="3651"/>
          </a:xfrm>
        </p:grpSpPr>
        <p:sp>
          <p:nvSpPr>
            <p:cNvPr id="2" name="飞机 493">
              <a:extLst>
                <a:ext uri="{FF2B5EF4-FFF2-40B4-BE49-F238E27FC236}">
                  <a16:creationId xmlns:a16="http://schemas.microsoft.com/office/drawing/2014/main" id="{AC8E72A4-B29F-4994-AE6F-07E02A9EB2C0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0" y="0"/>
              <a:ext cx="3856" cy="2381"/>
            </a:xfrm>
            <a:custGeom>
              <a:avLst/>
              <a:gdLst>
                <a:gd name="T0" fmla="*/ 3786 w 2040"/>
                <a:gd name="T1" fmla="*/ 1191 h 1697"/>
                <a:gd name="T2" fmla="*/ 3845 w 2040"/>
                <a:gd name="T3" fmla="*/ 738 h 1697"/>
                <a:gd name="T4" fmla="*/ 3242 w 2040"/>
                <a:gd name="T5" fmla="*/ 1099 h 1697"/>
                <a:gd name="T6" fmla="*/ 2754 w 2040"/>
                <a:gd name="T7" fmla="*/ 1062 h 1697"/>
                <a:gd name="T8" fmla="*/ 1970 w 2040"/>
                <a:gd name="T9" fmla="*/ 1058 h 1697"/>
                <a:gd name="T10" fmla="*/ 2011 w 2040"/>
                <a:gd name="T11" fmla="*/ 960 h 1697"/>
                <a:gd name="T12" fmla="*/ 2062 w 2040"/>
                <a:gd name="T13" fmla="*/ 842 h 1697"/>
                <a:gd name="T14" fmla="*/ 2159 w 2040"/>
                <a:gd name="T15" fmla="*/ 641 h 1697"/>
                <a:gd name="T16" fmla="*/ 2193 w 2040"/>
                <a:gd name="T17" fmla="*/ 598 h 1697"/>
                <a:gd name="T18" fmla="*/ 2444 w 2040"/>
                <a:gd name="T19" fmla="*/ 453 h 1697"/>
                <a:gd name="T20" fmla="*/ 2470 w 2040"/>
                <a:gd name="T21" fmla="*/ 250 h 1697"/>
                <a:gd name="T22" fmla="*/ 2639 w 2040"/>
                <a:gd name="T23" fmla="*/ 62 h 1697"/>
                <a:gd name="T24" fmla="*/ 2780 w 2040"/>
                <a:gd name="T25" fmla="*/ 36 h 1697"/>
                <a:gd name="T26" fmla="*/ 2777 w 2040"/>
                <a:gd name="T27" fmla="*/ 11 h 1697"/>
                <a:gd name="T28" fmla="*/ 2595 w 2040"/>
                <a:gd name="T29" fmla="*/ 0 h 1697"/>
                <a:gd name="T30" fmla="*/ 2421 w 2040"/>
                <a:gd name="T31" fmla="*/ 24 h 1697"/>
                <a:gd name="T32" fmla="*/ 1913 w 2040"/>
                <a:gd name="T33" fmla="*/ 320 h 1697"/>
                <a:gd name="T34" fmla="*/ 1750 w 2040"/>
                <a:gd name="T35" fmla="*/ 398 h 1697"/>
                <a:gd name="T36" fmla="*/ 1905 w 2040"/>
                <a:gd name="T37" fmla="*/ 438 h 1697"/>
                <a:gd name="T38" fmla="*/ 1592 w 2040"/>
                <a:gd name="T39" fmla="*/ 696 h 1697"/>
                <a:gd name="T40" fmla="*/ 1314 w 2040"/>
                <a:gd name="T41" fmla="*/ 713 h 1697"/>
                <a:gd name="T42" fmla="*/ 1435 w 2040"/>
                <a:gd name="T43" fmla="*/ 791 h 1697"/>
                <a:gd name="T44" fmla="*/ 1144 w 2040"/>
                <a:gd name="T45" fmla="*/ 1058 h 1697"/>
                <a:gd name="T46" fmla="*/ 582 w 2040"/>
                <a:gd name="T47" fmla="*/ 1059 h 1697"/>
                <a:gd name="T48" fmla="*/ 40 w 2040"/>
                <a:gd name="T49" fmla="*/ 1151 h 1697"/>
                <a:gd name="T50" fmla="*/ 163 w 2040"/>
                <a:gd name="T51" fmla="*/ 1277 h 1697"/>
                <a:gd name="T52" fmla="*/ 694 w 2040"/>
                <a:gd name="T53" fmla="*/ 1329 h 1697"/>
                <a:gd name="T54" fmla="*/ 1159 w 2040"/>
                <a:gd name="T55" fmla="*/ 1341 h 1697"/>
                <a:gd name="T56" fmla="*/ 1365 w 2040"/>
                <a:gd name="T57" fmla="*/ 1602 h 1697"/>
                <a:gd name="T58" fmla="*/ 1365 w 2040"/>
                <a:gd name="T59" fmla="*/ 1717 h 1697"/>
                <a:gd name="T60" fmla="*/ 1658 w 2040"/>
                <a:gd name="T61" fmla="*/ 1743 h 1697"/>
                <a:gd name="T62" fmla="*/ 1883 w 2040"/>
                <a:gd name="T63" fmla="*/ 1959 h 1697"/>
                <a:gd name="T64" fmla="*/ 1762 w 2040"/>
                <a:gd name="T65" fmla="*/ 2037 h 1697"/>
                <a:gd name="T66" fmla="*/ 2036 w 2040"/>
                <a:gd name="T67" fmla="*/ 2057 h 1697"/>
                <a:gd name="T68" fmla="*/ 2465 w 2040"/>
                <a:gd name="T69" fmla="*/ 2367 h 1697"/>
                <a:gd name="T70" fmla="*/ 2637 w 2040"/>
                <a:gd name="T71" fmla="*/ 2380 h 1697"/>
                <a:gd name="T72" fmla="*/ 2820 w 2040"/>
                <a:gd name="T73" fmla="*/ 2360 h 1697"/>
                <a:gd name="T74" fmla="*/ 2726 w 2040"/>
                <a:gd name="T75" fmla="*/ 2338 h 1697"/>
                <a:gd name="T76" fmla="*/ 2612 w 2040"/>
                <a:gd name="T77" fmla="*/ 2297 h 1697"/>
                <a:gd name="T78" fmla="*/ 2440 w 2040"/>
                <a:gd name="T79" fmla="*/ 2099 h 1697"/>
                <a:gd name="T80" fmla="*/ 2278 w 2040"/>
                <a:gd name="T81" fmla="*/ 1897 h 1697"/>
                <a:gd name="T82" fmla="*/ 2317 w 2040"/>
                <a:gd name="T83" fmla="*/ 1786 h 1697"/>
                <a:gd name="T84" fmla="*/ 2123 w 2040"/>
                <a:gd name="T85" fmla="*/ 1693 h 1697"/>
                <a:gd name="T86" fmla="*/ 2047 w 2040"/>
                <a:gd name="T87" fmla="*/ 1517 h 1697"/>
                <a:gd name="T88" fmla="*/ 1996 w 2040"/>
                <a:gd name="T89" fmla="*/ 1399 h 1697"/>
                <a:gd name="T90" fmla="*/ 2633 w 2040"/>
                <a:gd name="T91" fmla="*/ 1327 h 1697"/>
                <a:gd name="T92" fmla="*/ 3149 w 2040"/>
                <a:gd name="T93" fmla="*/ 1301 h 1697"/>
                <a:gd name="T94" fmla="*/ 3695 w 2040"/>
                <a:gd name="T95" fmla="*/ 1644 h 169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040" h="1697">
                  <a:moveTo>
                    <a:pt x="2039" y="1166"/>
                  </a:moveTo>
                  <a:cubicBezTo>
                    <a:pt x="1952" y="866"/>
                    <a:pt x="1952" y="866"/>
                    <a:pt x="1952" y="866"/>
                  </a:cubicBezTo>
                  <a:cubicBezTo>
                    <a:pt x="1984" y="862"/>
                    <a:pt x="2003" y="855"/>
                    <a:pt x="2003" y="849"/>
                  </a:cubicBezTo>
                  <a:cubicBezTo>
                    <a:pt x="2003" y="842"/>
                    <a:pt x="1984" y="836"/>
                    <a:pt x="1952" y="831"/>
                  </a:cubicBezTo>
                  <a:cubicBezTo>
                    <a:pt x="2039" y="532"/>
                    <a:pt x="2039" y="532"/>
                    <a:pt x="2039" y="532"/>
                  </a:cubicBezTo>
                  <a:cubicBezTo>
                    <a:pt x="2040" y="529"/>
                    <a:pt x="2038" y="526"/>
                    <a:pt x="2034" y="526"/>
                  </a:cubicBezTo>
                  <a:cubicBezTo>
                    <a:pt x="1954" y="526"/>
                    <a:pt x="1954" y="526"/>
                    <a:pt x="1954" y="526"/>
                  </a:cubicBezTo>
                  <a:cubicBezTo>
                    <a:pt x="1951" y="526"/>
                    <a:pt x="1946" y="528"/>
                    <a:pt x="1944" y="531"/>
                  </a:cubicBezTo>
                  <a:cubicBezTo>
                    <a:pt x="1715" y="783"/>
                    <a:pt x="1715" y="783"/>
                    <a:pt x="1715" y="783"/>
                  </a:cubicBezTo>
                  <a:cubicBezTo>
                    <a:pt x="1694" y="780"/>
                    <a:pt x="1674" y="776"/>
                    <a:pt x="1661" y="774"/>
                  </a:cubicBezTo>
                  <a:cubicBezTo>
                    <a:pt x="1635" y="770"/>
                    <a:pt x="1593" y="764"/>
                    <a:pt x="1567" y="762"/>
                  </a:cubicBezTo>
                  <a:cubicBezTo>
                    <a:pt x="1542" y="760"/>
                    <a:pt x="1492" y="757"/>
                    <a:pt x="1457" y="757"/>
                  </a:cubicBezTo>
                  <a:cubicBezTo>
                    <a:pt x="1382" y="755"/>
                    <a:pt x="1382" y="755"/>
                    <a:pt x="1382" y="755"/>
                  </a:cubicBezTo>
                  <a:cubicBezTo>
                    <a:pt x="1346" y="754"/>
                    <a:pt x="1289" y="753"/>
                    <a:pt x="1254" y="753"/>
                  </a:cubicBezTo>
                  <a:cubicBezTo>
                    <a:pt x="1042" y="754"/>
                    <a:pt x="1042" y="754"/>
                    <a:pt x="1042" y="754"/>
                  </a:cubicBezTo>
                  <a:cubicBezTo>
                    <a:pt x="1057" y="706"/>
                    <a:pt x="1057" y="706"/>
                    <a:pt x="1057" y="706"/>
                  </a:cubicBezTo>
                  <a:cubicBezTo>
                    <a:pt x="1129" y="683"/>
                    <a:pt x="1129" y="683"/>
                    <a:pt x="1129" y="683"/>
                  </a:cubicBezTo>
                  <a:cubicBezTo>
                    <a:pt x="1064" y="684"/>
                    <a:pt x="1064" y="684"/>
                    <a:pt x="1064" y="684"/>
                  </a:cubicBezTo>
                  <a:cubicBezTo>
                    <a:pt x="1084" y="621"/>
                    <a:pt x="1084" y="621"/>
                    <a:pt x="1084" y="621"/>
                  </a:cubicBezTo>
                  <a:cubicBezTo>
                    <a:pt x="1154" y="599"/>
                    <a:pt x="1154" y="599"/>
                    <a:pt x="1154" y="599"/>
                  </a:cubicBezTo>
                  <a:cubicBezTo>
                    <a:pt x="1091" y="600"/>
                    <a:pt x="1091" y="600"/>
                    <a:pt x="1091" y="600"/>
                  </a:cubicBezTo>
                  <a:cubicBezTo>
                    <a:pt x="1126" y="489"/>
                    <a:pt x="1126" y="489"/>
                    <a:pt x="1126" y="489"/>
                  </a:cubicBezTo>
                  <a:cubicBezTo>
                    <a:pt x="1128" y="482"/>
                    <a:pt x="1133" y="472"/>
                    <a:pt x="1136" y="466"/>
                  </a:cubicBezTo>
                  <a:cubicBezTo>
                    <a:pt x="1142" y="457"/>
                    <a:pt x="1142" y="457"/>
                    <a:pt x="1142" y="457"/>
                  </a:cubicBezTo>
                  <a:cubicBezTo>
                    <a:pt x="1225" y="431"/>
                    <a:pt x="1225" y="431"/>
                    <a:pt x="1225" y="431"/>
                  </a:cubicBezTo>
                  <a:cubicBezTo>
                    <a:pt x="1157" y="432"/>
                    <a:pt x="1157" y="432"/>
                    <a:pt x="1157" y="432"/>
                  </a:cubicBezTo>
                  <a:cubicBezTo>
                    <a:pt x="1160" y="426"/>
                    <a:pt x="1160" y="426"/>
                    <a:pt x="1160" y="426"/>
                  </a:cubicBezTo>
                  <a:cubicBezTo>
                    <a:pt x="1163" y="420"/>
                    <a:pt x="1169" y="410"/>
                    <a:pt x="1173" y="404"/>
                  </a:cubicBezTo>
                  <a:cubicBezTo>
                    <a:pt x="1205" y="351"/>
                    <a:pt x="1205" y="351"/>
                    <a:pt x="1205" y="351"/>
                  </a:cubicBezTo>
                  <a:cubicBezTo>
                    <a:pt x="1293" y="323"/>
                    <a:pt x="1293" y="323"/>
                    <a:pt x="1293" y="323"/>
                  </a:cubicBezTo>
                  <a:cubicBezTo>
                    <a:pt x="1220" y="324"/>
                    <a:pt x="1220" y="324"/>
                    <a:pt x="1220" y="324"/>
                  </a:cubicBezTo>
                  <a:cubicBezTo>
                    <a:pt x="1294" y="200"/>
                    <a:pt x="1294" y="200"/>
                    <a:pt x="1294" y="200"/>
                  </a:cubicBezTo>
                  <a:cubicBezTo>
                    <a:pt x="1298" y="194"/>
                    <a:pt x="1304" y="184"/>
                    <a:pt x="1307" y="178"/>
                  </a:cubicBezTo>
                  <a:cubicBezTo>
                    <a:pt x="1370" y="80"/>
                    <a:pt x="1370" y="80"/>
                    <a:pt x="1370" y="80"/>
                  </a:cubicBezTo>
                  <a:cubicBezTo>
                    <a:pt x="1374" y="74"/>
                    <a:pt x="1381" y="65"/>
                    <a:pt x="1385" y="59"/>
                  </a:cubicBezTo>
                  <a:cubicBezTo>
                    <a:pt x="1396" y="44"/>
                    <a:pt x="1396" y="44"/>
                    <a:pt x="1396" y="44"/>
                  </a:cubicBezTo>
                  <a:cubicBezTo>
                    <a:pt x="1400" y="39"/>
                    <a:pt x="1409" y="33"/>
                    <a:pt x="1416" y="33"/>
                  </a:cubicBezTo>
                  <a:cubicBezTo>
                    <a:pt x="1445" y="30"/>
                    <a:pt x="1445" y="30"/>
                    <a:pt x="1445" y="30"/>
                  </a:cubicBezTo>
                  <a:cubicBezTo>
                    <a:pt x="1452" y="30"/>
                    <a:pt x="1464" y="28"/>
                    <a:pt x="1471" y="26"/>
                  </a:cubicBezTo>
                  <a:cubicBezTo>
                    <a:pt x="1495" y="20"/>
                    <a:pt x="1495" y="20"/>
                    <a:pt x="1495" y="20"/>
                  </a:cubicBezTo>
                  <a:cubicBezTo>
                    <a:pt x="1502" y="18"/>
                    <a:pt x="1502" y="16"/>
                    <a:pt x="1495" y="14"/>
                  </a:cubicBezTo>
                  <a:cubicBezTo>
                    <a:pt x="1469" y="8"/>
                    <a:pt x="1469" y="8"/>
                    <a:pt x="1469" y="8"/>
                  </a:cubicBezTo>
                  <a:cubicBezTo>
                    <a:pt x="1462" y="7"/>
                    <a:pt x="1451" y="5"/>
                    <a:pt x="1444" y="4"/>
                  </a:cubicBezTo>
                  <a:cubicBezTo>
                    <a:pt x="1399" y="0"/>
                    <a:pt x="1399" y="0"/>
                    <a:pt x="1399" y="0"/>
                  </a:cubicBezTo>
                  <a:cubicBezTo>
                    <a:pt x="1392" y="0"/>
                    <a:pt x="1380" y="0"/>
                    <a:pt x="1373" y="0"/>
                  </a:cubicBezTo>
                  <a:cubicBezTo>
                    <a:pt x="1332" y="4"/>
                    <a:pt x="1332" y="4"/>
                    <a:pt x="1332" y="4"/>
                  </a:cubicBezTo>
                  <a:cubicBezTo>
                    <a:pt x="1325" y="5"/>
                    <a:pt x="1314" y="7"/>
                    <a:pt x="1307" y="9"/>
                  </a:cubicBezTo>
                  <a:cubicBezTo>
                    <a:pt x="1281" y="17"/>
                    <a:pt x="1281" y="17"/>
                    <a:pt x="1281" y="17"/>
                  </a:cubicBezTo>
                  <a:cubicBezTo>
                    <a:pt x="1274" y="19"/>
                    <a:pt x="1265" y="25"/>
                    <a:pt x="1260" y="30"/>
                  </a:cubicBezTo>
                  <a:cubicBezTo>
                    <a:pt x="1071" y="241"/>
                    <a:pt x="1071" y="241"/>
                    <a:pt x="1071" y="241"/>
                  </a:cubicBezTo>
                  <a:cubicBezTo>
                    <a:pt x="1056" y="233"/>
                    <a:pt x="1035" y="228"/>
                    <a:pt x="1012" y="228"/>
                  </a:cubicBezTo>
                  <a:cubicBezTo>
                    <a:pt x="951" y="228"/>
                    <a:pt x="951" y="228"/>
                    <a:pt x="951" y="228"/>
                  </a:cubicBezTo>
                  <a:cubicBezTo>
                    <a:pt x="937" y="228"/>
                    <a:pt x="926" y="240"/>
                    <a:pt x="926" y="254"/>
                  </a:cubicBezTo>
                  <a:cubicBezTo>
                    <a:pt x="926" y="284"/>
                    <a:pt x="926" y="284"/>
                    <a:pt x="926" y="284"/>
                  </a:cubicBezTo>
                  <a:cubicBezTo>
                    <a:pt x="926" y="299"/>
                    <a:pt x="937" y="310"/>
                    <a:pt x="951" y="310"/>
                  </a:cubicBezTo>
                  <a:cubicBezTo>
                    <a:pt x="989" y="310"/>
                    <a:pt x="989" y="310"/>
                    <a:pt x="989" y="310"/>
                  </a:cubicBezTo>
                  <a:cubicBezTo>
                    <a:pt x="995" y="311"/>
                    <a:pt x="1002" y="311"/>
                    <a:pt x="1008" y="312"/>
                  </a:cubicBezTo>
                  <a:cubicBezTo>
                    <a:pt x="897" y="435"/>
                    <a:pt x="897" y="435"/>
                    <a:pt x="897" y="435"/>
                  </a:cubicBezTo>
                  <a:cubicBezTo>
                    <a:pt x="893" y="441"/>
                    <a:pt x="885" y="449"/>
                    <a:pt x="880" y="454"/>
                  </a:cubicBezTo>
                  <a:cubicBezTo>
                    <a:pt x="842" y="496"/>
                    <a:pt x="842" y="496"/>
                    <a:pt x="842" y="496"/>
                  </a:cubicBezTo>
                  <a:cubicBezTo>
                    <a:pt x="827" y="488"/>
                    <a:pt x="805" y="483"/>
                    <a:pt x="782" y="483"/>
                  </a:cubicBezTo>
                  <a:cubicBezTo>
                    <a:pt x="721" y="483"/>
                    <a:pt x="721" y="483"/>
                    <a:pt x="721" y="483"/>
                  </a:cubicBezTo>
                  <a:cubicBezTo>
                    <a:pt x="707" y="483"/>
                    <a:pt x="695" y="494"/>
                    <a:pt x="695" y="508"/>
                  </a:cubicBezTo>
                  <a:cubicBezTo>
                    <a:pt x="695" y="539"/>
                    <a:pt x="695" y="539"/>
                    <a:pt x="695" y="539"/>
                  </a:cubicBezTo>
                  <a:cubicBezTo>
                    <a:pt x="695" y="553"/>
                    <a:pt x="707" y="564"/>
                    <a:pt x="721" y="564"/>
                  </a:cubicBezTo>
                  <a:cubicBezTo>
                    <a:pt x="759" y="564"/>
                    <a:pt x="759" y="564"/>
                    <a:pt x="759" y="564"/>
                  </a:cubicBezTo>
                  <a:cubicBezTo>
                    <a:pt x="765" y="565"/>
                    <a:pt x="771" y="566"/>
                    <a:pt x="777" y="566"/>
                  </a:cubicBezTo>
                  <a:cubicBezTo>
                    <a:pt x="616" y="741"/>
                    <a:pt x="616" y="741"/>
                    <a:pt x="616" y="741"/>
                  </a:cubicBezTo>
                  <a:cubicBezTo>
                    <a:pt x="613" y="744"/>
                    <a:pt x="608" y="749"/>
                    <a:pt x="605" y="754"/>
                  </a:cubicBezTo>
                  <a:cubicBezTo>
                    <a:pt x="490" y="753"/>
                    <a:pt x="490" y="753"/>
                    <a:pt x="490" y="753"/>
                  </a:cubicBezTo>
                  <a:cubicBezTo>
                    <a:pt x="455" y="753"/>
                    <a:pt x="398" y="754"/>
                    <a:pt x="362" y="754"/>
                  </a:cubicBezTo>
                  <a:cubicBezTo>
                    <a:pt x="308" y="755"/>
                    <a:pt x="308" y="755"/>
                    <a:pt x="308" y="755"/>
                  </a:cubicBezTo>
                  <a:cubicBezTo>
                    <a:pt x="273" y="756"/>
                    <a:pt x="221" y="760"/>
                    <a:pt x="193" y="765"/>
                  </a:cubicBezTo>
                  <a:cubicBezTo>
                    <a:pt x="165" y="770"/>
                    <a:pt x="118" y="782"/>
                    <a:pt x="90" y="791"/>
                  </a:cubicBezTo>
                  <a:cubicBezTo>
                    <a:pt x="61" y="800"/>
                    <a:pt x="30" y="813"/>
                    <a:pt x="21" y="820"/>
                  </a:cubicBezTo>
                  <a:cubicBezTo>
                    <a:pt x="12" y="826"/>
                    <a:pt x="3" y="838"/>
                    <a:pt x="2" y="846"/>
                  </a:cubicBezTo>
                  <a:cubicBezTo>
                    <a:pt x="0" y="854"/>
                    <a:pt x="8" y="868"/>
                    <a:pt x="18" y="877"/>
                  </a:cubicBezTo>
                  <a:cubicBezTo>
                    <a:pt x="29" y="886"/>
                    <a:pt x="60" y="901"/>
                    <a:pt x="86" y="910"/>
                  </a:cubicBezTo>
                  <a:cubicBezTo>
                    <a:pt x="113" y="919"/>
                    <a:pt x="159" y="930"/>
                    <a:pt x="187" y="935"/>
                  </a:cubicBezTo>
                  <a:cubicBezTo>
                    <a:pt x="216" y="940"/>
                    <a:pt x="268" y="944"/>
                    <a:pt x="303" y="945"/>
                  </a:cubicBezTo>
                  <a:cubicBezTo>
                    <a:pt x="367" y="947"/>
                    <a:pt x="367" y="947"/>
                    <a:pt x="367" y="947"/>
                  </a:cubicBezTo>
                  <a:cubicBezTo>
                    <a:pt x="402" y="948"/>
                    <a:pt x="460" y="948"/>
                    <a:pt x="495" y="949"/>
                  </a:cubicBezTo>
                  <a:cubicBezTo>
                    <a:pt x="606" y="949"/>
                    <a:pt x="606" y="949"/>
                    <a:pt x="606" y="949"/>
                  </a:cubicBezTo>
                  <a:cubicBezTo>
                    <a:pt x="609" y="951"/>
                    <a:pt x="611" y="954"/>
                    <a:pt x="613" y="956"/>
                  </a:cubicBezTo>
                  <a:cubicBezTo>
                    <a:pt x="783" y="1140"/>
                    <a:pt x="783" y="1140"/>
                    <a:pt x="783" y="1140"/>
                  </a:cubicBezTo>
                  <a:cubicBezTo>
                    <a:pt x="775" y="1140"/>
                    <a:pt x="768" y="1141"/>
                    <a:pt x="761" y="1142"/>
                  </a:cubicBezTo>
                  <a:cubicBezTo>
                    <a:pt x="722" y="1142"/>
                    <a:pt x="722" y="1142"/>
                    <a:pt x="722" y="1142"/>
                  </a:cubicBezTo>
                  <a:cubicBezTo>
                    <a:pt x="708" y="1142"/>
                    <a:pt x="697" y="1154"/>
                    <a:pt x="697" y="1168"/>
                  </a:cubicBezTo>
                  <a:cubicBezTo>
                    <a:pt x="697" y="1198"/>
                    <a:pt x="697" y="1198"/>
                    <a:pt x="697" y="1198"/>
                  </a:cubicBezTo>
                  <a:cubicBezTo>
                    <a:pt x="697" y="1212"/>
                    <a:pt x="708" y="1224"/>
                    <a:pt x="722" y="1224"/>
                  </a:cubicBezTo>
                  <a:cubicBezTo>
                    <a:pt x="783" y="1224"/>
                    <a:pt x="783" y="1224"/>
                    <a:pt x="783" y="1224"/>
                  </a:cubicBezTo>
                  <a:cubicBezTo>
                    <a:pt x="809" y="1224"/>
                    <a:pt x="831" y="1218"/>
                    <a:pt x="847" y="1209"/>
                  </a:cubicBezTo>
                  <a:cubicBezTo>
                    <a:pt x="877" y="1242"/>
                    <a:pt x="877" y="1242"/>
                    <a:pt x="877" y="1242"/>
                  </a:cubicBezTo>
                  <a:cubicBezTo>
                    <a:pt x="882" y="1247"/>
                    <a:pt x="889" y="1256"/>
                    <a:pt x="894" y="1261"/>
                  </a:cubicBezTo>
                  <a:cubicBezTo>
                    <a:pt x="1014" y="1395"/>
                    <a:pt x="1014" y="1395"/>
                    <a:pt x="1014" y="1395"/>
                  </a:cubicBezTo>
                  <a:cubicBezTo>
                    <a:pt x="1008" y="1395"/>
                    <a:pt x="1002" y="1396"/>
                    <a:pt x="996" y="1396"/>
                  </a:cubicBezTo>
                  <a:cubicBezTo>
                    <a:pt x="958" y="1396"/>
                    <a:pt x="958" y="1396"/>
                    <a:pt x="958" y="1396"/>
                  </a:cubicBezTo>
                  <a:cubicBezTo>
                    <a:pt x="943" y="1396"/>
                    <a:pt x="932" y="1408"/>
                    <a:pt x="932" y="1422"/>
                  </a:cubicBezTo>
                  <a:cubicBezTo>
                    <a:pt x="932" y="1452"/>
                    <a:pt x="932" y="1452"/>
                    <a:pt x="932" y="1452"/>
                  </a:cubicBezTo>
                  <a:cubicBezTo>
                    <a:pt x="932" y="1467"/>
                    <a:pt x="943" y="1478"/>
                    <a:pt x="958" y="1478"/>
                  </a:cubicBezTo>
                  <a:cubicBezTo>
                    <a:pt x="1018" y="1478"/>
                    <a:pt x="1018" y="1478"/>
                    <a:pt x="1018" y="1478"/>
                  </a:cubicBezTo>
                  <a:cubicBezTo>
                    <a:pt x="1041" y="1478"/>
                    <a:pt x="1062" y="1473"/>
                    <a:pt x="1077" y="1466"/>
                  </a:cubicBezTo>
                  <a:cubicBezTo>
                    <a:pt x="1257" y="1666"/>
                    <a:pt x="1257" y="1666"/>
                    <a:pt x="1257" y="1666"/>
                  </a:cubicBezTo>
                  <a:cubicBezTo>
                    <a:pt x="1262" y="1672"/>
                    <a:pt x="1271" y="1678"/>
                    <a:pt x="1278" y="1680"/>
                  </a:cubicBezTo>
                  <a:cubicBezTo>
                    <a:pt x="1304" y="1687"/>
                    <a:pt x="1304" y="1687"/>
                    <a:pt x="1304" y="1687"/>
                  </a:cubicBezTo>
                  <a:cubicBezTo>
                    <a:pt x="1311" y="1689"/>
                    <a:pt x="1322" y="1691"/>
                    <a:pt x="1329" y="1692"/>
                  </a:cubicBezTo>
                  <a:cubicBezTo>
                    <a:pt x="1370" y="1696"/>
                    <a:pt x="1370" y="1696"/>
                    <a:pt x="1370" y="1696"/>
                  </a:cubicBezTo>
                  <a:cubicBezTo>
                    <a:pt x="1377" y="1697"/>
                    <a:pt x="1388" y="1697"/>
                    <a:pt x="1395" y="1696"/>
                  </a:cubicBezTo>
                  <a:cubicBezTo>
                    <a:pt x="1440" y="1692"/>
                    <a:pt x="1440" y="1692"/>
                    <a:pt x="1440" y="1692"/>
                  </a:cubicBezTo>
                  <a:cubicBezTo>
                    <a:pt x="1447" y="1691"/>
                    <a:pt x="1459" y="1690"/>
                    <a:pt x="1466" y="1688"/>
                  </a:cubicBezTo>
                  <a:cubicBezTo>
                    <a:pt x="1492" y="1682"/>
                    <a:pt x="1492" y="1682"/>
                    <a:pt x="1492" y="1682"/>
                  </a:cubicBezTo>
                  <a:cubicBezTo>
                    <a:pt x="1499" y="1681"/>
                    <a:pt x="1499" y="1678"/>
                    <a:pt x="1492" y="1676"/>
                  </a:cubicBezTo>
                  <a:cubicBezTo>
                    <a:pt x="1467" y="1670"/>
                    <a:pt x="1467" y="1670"/>
                    <a:pt x="1467" y="1670"/>
                  </a:cubicBezTo>
                  <a:cubicBezTo>
                    <a:pt x="1460" y="1669"/>
                    <a:pt x="1449" y="1667"/>
                    <a:pt x="1442" y="1666"/>
                  </a:cubicBezTo>
                  <a:cubicBezTo>
                    <a:pt x="1413" y="1664"/>
                    <a:pt x="1413" y="1664"/>
                    <a:pt x="1413" y="1664"/>
                  </a:cubicBezTo>
                  <a:cubicBezTo>
                    <a:pt x="1406" y="1663"/>
                    <a:pt x="1397" y="1658"/>
                    <a:pt x="1393" y="1652"/>
                  </a:cubicBezTo>
                  <a:cubicBezTo>
                    <a:pt x="1382" y="1637"/>
                    <a:pt x="1382" y="1637"/>
                    <a:pt x="1382" y="1637"/>
                  </a:cubicBezTo>
                  <a:cubicBezTo>
                    <a:pt x="1378" y="1632"/>
                    <a:pt x="1371" y="1622"/>
                    <a:pt x="1367" y="1616"/>
                  </a:cubicBezTo>
                  <a:cubicBezTo>
                    <a:pt x="1304" y="1518"/>
                    <a:pt x="1304" y="1518"/>
                    <a:pt x="1304" y="1518"/>
                  </a:cubicBezTo>
                  <a:cubicBezTo>
                    <a:pt x="1300" y="1512"/>
                    <a:pt x="1294" y="1502"/>
                    <a:pt x="1291" y="1496"/>
                  </a:cubicBezTo>
                  <a:cubicBezTo>
                    <a:pt x="1221" y="1379"/>
                    <a:pt x="1221" y="1379"/>
                    <a:pt x="1221" y="1379"/>
                  </a:cubicBezTo>
                  <a:cubicBezTo>
                    <a:pt x="1295" y="1380"/>
                    <a:pt x="1295" y="1380"/>
                    <a:pt x="1295" y="1380"/>
                  </a:cubicBezTo>
                  <a:cubicBezTo>
                    <a:pt x="1205" y="1352"/>
                    <a:pt x="1205" y="1352"/>
                    <a:pt x="1205" y="1352"/>
                  </a:cubicBezTo>
                  <a:cubicBezTo>
                    <a:pt x="1169" y="1292"/>
                    <a:pt x="1169" y="1292"/>
                    <a:pt x="1169" y="1292"/>
                  </a:cubicBezTo>
                  <a:cubicBezTo>
                    <a:pt x="1166" y="1287"/>
                    <a:pt x="1161" y="1278"/>
                    <a:pt x="1157" y="1272"/>
                  </a:cubicBezTo>
                  <a:cubicBezTo>
                    <a:pt x="1226" y="1273"/>
                    <a:pt x="1226" y="1273"/>
                    <a:pt x="1226" y="1273"/>
                  </a:cubicBezTo>
                  <a:cubicBezTo>
                    <a:pt x="1143" y="1246"/>
                    <a:pt x="1143" y="1246"/>
                    <a:pt x="1143" y="1246"/>
                  </a:cubicBezTo>
                  <a:cubicBezTo>
                    <a:pt x="1133" y="1230"/>
                    <a:pt x="1133" y="1230"/>
                    <a:pt x="1133" y="1230"/>
                  </a:cubicBezTo>
                  <a:cubicBezTo>
                    <a:pt x="1130" y="1224"/>
                    <a:pt x="1125" y="1214"/>
                    <a:pt x="1123" y="1207"/>
                  </a:cubicBezTo>
                  <a:cubicBezTo>
                    <a:pt x="1090" y="1103"/>
                    <a:pt x="1090" y="1103"/>
                    <a:pt x="1090" y="1103"/>
                  </a:cubicBezTo>
                  <a:cubicBezTo>
                    <a:pt x="1156" y="1104"/>
                    <a:pt x="1156" y="1104"/>
                    <a:pt x="1156" y="1104"/>
                  </a:cubicBezTo>
                  <a:cubicBezTo>
                    <a:pt x="1083" y="1081"/>
                    <a:pt x="1083" y="1081"/>
                    <a:pt x="1083" y="1081"/>
                  </a:cubicBezTo>
                  <a:cubicBezTo>
                    <a:pt x="1063" y="1019"/>
                    <a:pt x="1063" y="1019"/>
                    <a:pt x="1063" y="1019"/>
                  </a:cubicBezTo>
                  <a:cubicBezTo>
                    <a:pt x="1130" y="1020"/>
                    <a:pt x="1130" y="1020"/>
                    <a:pt x="1130" y="1020"/>
                  </a:cubicBezTo>
                  <a:cubicBezTo>
                    <a:pt x="1056" y="997"/>
                    <a:pt x="1056" y="997"/>
                    <a:pt x="1056" y="997"/>
                  </a:cubicBezTo>
                  <a:cubicBezTo>
                    <a:pt x="1040" y="948"/>
                    <a:pt x="1040" y="948"/>
                    <a:pt x="1040" y="948"/>
                  </a:cubicBezTo>
                  <a:cubicBezTo>
                    <a:pt x="1265" y="948"/>
                    <a:pt x="1265" y="948"/>
                    <a:pt x="1265" y="948"/>
                  </a:cubicBezTo>
                  <a:cubicBezTo>
                    <a:pt x="1300" y="948"/>
                    <a:pt x="1358" y="947"/>
                    <a:pt x="1393" y="946"/>
                  </a:cubicBezTo>
                  <a:cubicBezTo>
                    <a:pt x="1463" y="944"/>
                    <a:pt x="1463" y="944"/>
                    <a:pt x="1463" y="944"/>
                  </a:cubicBezTo>
                  <a:cubicBezTo>
                    <a:pt x="1498" y="943"/>
                    <a:pt x="1548" y="941"/>
                    <a:pt x="1574" y="939"/>
                  </a:cubicBezTo>
                  <a:cubicBezTo>
                    <a:pt x="1599" y="937"/>
                    <a:pt x="1641" y="932"/>
                    <a:pt x="1666" y="927"/>
                  </a:cubicBezTo>
                  <a:cubicBezTo>
                    <a:pt x="1679" y="924"/>
                    <a:pt x="1698" y="921"/>
                    <a:pt x="1718" y="917"/>
                  </a:cubicBezTo>
                  <a:cubicBezTo>
                    <a:pt x="1944" y="1167"/>
                    <a:pt x="1944" y="1167"/>
                    <a:pt x="1944" y="1167"/>
                  </a:cubicBezTo>
                  <a:cubicBezTo>
                    <a:pt x="1947" y="1170"/>
                    <a:pt x="1951" y="1172"/>
                    <a:pt x="1955" y="1172"/>
                  </a:cubicBezTo>
                  <a:cubicBezTo>
                    <a:pt x="2035" y="1172"/>
                    <a:pt x="2035" y="1172"/>
                    <a:pt x="2035" y="1172"/>
                  </a:cubicBezTo>
                  <a:cubicBezTo>
                    <a:pt x="2038" y="1172"/>
                    <a:pt x="2040" y="1169"/>
                    <a:pt x="2039" y="1166"/>
                  </a:cubicBezTo>
                  <a:close/>
                </a:path>
              </a:pathLst>
            </a:custGeom>
            <a:solidFill>
              <a:schemeClr val="bg2"/>
            </a:solidFill>
            <a:ln w="76200" cap="flat" cmpd="sng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" name="Text Box 7">
              <a:extLst>
                <a:ext uri="{FF2B5EF4-FFF2-40B4-BE49-F238E27FC236}">
                  <a16:creationId xmlns:a16="http://schemas.microsoft.com/office/drawing/2014/main" id="{3648B1F7-7822-4612-BB79-D4C1DA053C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60" y="2835"/>
              <a:ext cx="848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ctr"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algn="ctr"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algn="ctr"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algn="ctr"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algn="ctr"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800">
                  <a:solidFill>
                    <a:schemeClr val="tx2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chemeClr val="tx1"/>
                  </a:solidFill>
                  <a:ea typeface="华文楷体" panose="02010600040101010101" pitchFamily="2" charset="-122"/>
                </a:rPr>
                <a:t>有</a:t>
              </a:r>
            </a:p>
          </p:txBody>
        </p:sp>
      </p:grpSp>
      <p:sp>
        <p:nvSpPr>
          <p:cNvPr id="11272" name="Text Box 8">
            <a:extLst>
              <a:ext uri="{FF2B5EF4-FFF2-40B4-BE49-F238E27FC236}">
                <a16:creationId xmlns:a16="http://schemas.microsoft.com/office/drawing/2014/main" id="{8C9BED56-05C1-4131-9647-8E62E983A3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3000" y="3219450"/>
            <a:ext cx="3079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ea typeface="华文楷体" panose="02010600040101010101" pitchFamily="2" charset="-122"/>
                <a:sym typeface="Arial" panose="020B0604020202020204" pitchFamily="34" charset="0"/>
              </a:rPr>
              <a:t>无</a:t>
            </a:r>
          </a:p>
        </p:txBody>
      </p:sp>
      <p:sp>
        <p:nvSpPr>
          <p:cNvPr id="11273" name="Text Box 9">
            <a:extLst>
              <a:ext uri="{FF2B5EF4-FFF2-40B4-BE49-F238E27FC236}">
                <a16:creationId xmlns:a16="http://schemas.microsoft.com/office/drawing/2014/main" id="{54F8B120-9587-4673-AEC7-BCAD6C8613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6738" y="3219450"/>
            <a:ext cx="11160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有--无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 autoUpdateAnimBg="0"/>
      <p:bldP spid="11272" grpId="0" bldLvl="0" autoUpdateAnimBg="0"/>
      <p:bldP spid="11273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22">
            <a:extLst>
              <a:ext uri="{FF2B5EF4-FFF2-40B4-BE49-F238E27FC236}">
                <a16:creationId xmlns:a16="http://schemas.microsoft.com/office/drawing/2014/main" id="{8DD94566-1BDB-45F4-8EEB-B1041103EE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9151938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Oval 3">
            <a:hlinkClick r:id="rId3" action="ppaction://hlinksldjump"/>
            <a:extLst>
              <a:ext uri="{FF2B5EF4-FFF2-40B4-BE49-F238E27FC236}">
                <a16:creationId xmlns:a16="http://schemas.microsoft.com/office/drawing/2014/main" id="{1DDBDBD2-EF53-4270-B8CE-7CB0C72C14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7988" y="4462463"/>
            <a:ext cx="288925" cy="106362"/>
          </a:xfrm>
          <a:prstGeom prst="ellipse">
            <a:avLst/>
          </a:prstGeom>
          <a:solidFill>
            <a:schemeClr val="bg2"/>
          </a:solidFill>
          <a:ln w="762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292" name="Text Box 4">
            <a:extLst>
              <a:ext uri="{FF2B5EF4-FFF2-40B4-BE49-F238E27FC236}">
                <a16:creationId xmlns:a16="http://schemas.microsoft.com/office/drawing/2014/main" id="{4A0B2C0D-BB86-4618-998D-81D7AB1593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195263"/>
            <a:ext cx="14001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latin typeface="楷体_GB2312" pitchFamily="1" charset="-122"/>
                <a:ea typeface="楷体_GB2312" pitchFamily="1" charset="-122"/>
                <a:sym typeface="Arial" panose="020B0604020202020204" pitchFamily="34" charset="0"/>
              </a:rPr>
              <a:t>来--去</a:t>
            </a:r>
          </a:p>
        </p:txBody>
      </p:sp>
      <p:pic>
        <p:nvPicPr>
          <p:cNvPr id="12293" name="Picture 5" descr="小鸟飞">
            <a:extLst>
              <a:ext uri="{FF2B5EF4-FFF2-40B4-BE49-F238E27FC236}">
                <a16:creationId xmlns:a16="http://schemas.microsoft.com/office/drawing/2014/main" id="{41850E99-D4DA-4408-88C4-0A3E2C6DB1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75" y="1347788"/>
            <a:ext cx="207010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乌龟">
            <a:extLst>
              <a:ext uri="{FF2B5EF4-FFF2-40B4-BE49-F238E27FC236}">
                <a16:creationId xmlns:a16="http://schemas.microsoft.com/office/drawing/2014/main" id="{A3F70E36-3F00-43F7-B3DB-CEB7C67DF7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419225"/>
            <a:ext cx="2727325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Text Box 7">
            <a:extLst>
              <a:ext uri="{FF2B5EF4-FFF2-40B4-BE49-F238E27FC236}">
                <a16:creationId xmlns:a16="http://schemas.microsoft.com/office/drawing/2014/main" id="{1C0390E3-9E4A-48D4-8BCD-049B79A3E3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7613" y="3508375"/>
            <a:ext cx="18081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tx1"/>
                </a:solidFill>
                <a:ea typeface="华文楷体" panose="02010600040101010101" pitchFamily="2" charset="-122"/>
              </a:rPr>
              <a:t>飞来飞去</a:t>
            </a:r>
          </a:p>
        </p:txBody>
      </p:sp>
      <p:sp>
        <p:nvSpPr>
          <p:cNvPr id="12296" name="Text Box 8">
            <a:extLst>
              <a:ext uri="{FF2B5EF4-FFF2-40B4-BE49-F238E27FC236}">
                <a16:creationId xmlns:a16="http://schemas.microsoft.com/office/drawing/2014/main" id="{0CFE5D90-89CD-489F-8124-6E5C02D22D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6125" y="3508375"/>
            <a:ext cx="18081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ea typeface="华文楷体" panose="02010600040101010101" pitchFamily="2" charset="-122"/>
                <a:sym typeface="Arial" panose="020B0604020202020204" pitchFamily="34" charset="0"/>
              </a:rPr>
              <a:t>爬来爬去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bldLvl="0" autoUpdateAnimBg="0"/>
      <p:bldP spid="12296" grpId="0" bldLvl="0" autoUpdateAnimBg="0"/>
    </p:bld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76200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4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Comic Sans MS" panose="030F0702030302020204" pitchFamily="66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76200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4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Comic Sans MS" panose="030F0702030302020204" pitchFamily="66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0</TotalTime>
  <Pages>0</Pages>
  <Words>276</Words>
  <Characters>0</Characters>
  <Application>Microsoft Office PowerPoint</Application>
  <DocSecurity>0</DocSecurity>
  <PresentationFormat>全屏显示(16:9)</PresentationFormat>
  <Lines>0</Lines>
  <Paragraphs>77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Comic Sans MS</vt:lpstr>
      <vt:lpstr>宋体</vt:lpstr>
      <vt:lpstr>Arial</vt:lpstr>
      <vt:lpstr>楷体_GB2312</vt:lpstr>
      <vt:lpstr>楷体</vt:lpstr>
      <vt:lpstr>华文楷体</vt:lpstr>
      <vt:lpstr>黑体</vt:lpstr>
      <vt:lpstr>Crayons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朱力</dc:creator>
  <cp:keywords/>
  <dc:description/>
  <cp:lastModifiedBy> </cp:lastModifiedBy>
  <cp:revision>140</cp:revision>
  <dcterms:created xsi:type="dcterms:W3CDTF">2005-05-02T01:12:44Z</dcterms:created>
  <dcterms:modified xsi:type="dcterms:W3CDTF">2019-03-29T01:48:14Z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