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1" r:id="rId1"/>
  </p:sldMasterIdLst>
  <p:notesMasterIdLst>
    <p:notesMasterId r:id="rId13"/>
  </p:notesMasterIdLst>
  <p:sldIdLst>
    <p:sldId id="398" r:id="rId2"/>
    <p:sldId id="409" r:id="rId3"/>
    <p:sldId id="408" r:id="rId4"/>
    <p:sldId id="420" r:id="rId5"/>
    <p:sldId id="422" r:id="rId6"/>
    <p:sldId id="421" r:id="rId7"/>
    <p:sldId id="423" r:id="rId8"/>
    <p:sldId id="424" r:id="rId9"/>
    <p:sldId id="418" r:id="rId10"/>
    <p:sldId id="419" r:id="rId11"/>
    <p:sldId id="415" r:id="rId12"/>
  </p:sldIdLst>
  <p:sldSz cx="9144000" cy="5143500" type="screen16x9"/>
  <p:notesSz cx="6858000" cy="9144000"/>
  <p:defaultTextStyle>
    <a:defPPr>
      <a:defRPr lang="zh-CN"/>
    </a:defPPr>
    <a:lvl1pPr algn="ctr" rtl="0" fontAlgn="base">
      <a:spcBef>
        <a:spcPct val="0"/>
      </a:spcBef>
      <a:spcAft>
        <a:spcPct val="0"/>
      </a:spcAft>
      <a:buFont typeface="Arial" panose="020B0604020202020204" pitchFamily="34" charset="0"/>
      <a:defRPr sz="4800" kern="1200">
        <a:solidFill>
          <a:schemeClr val="tx2"/>
        </a:solidFill>
        <a:latin typeface="Comic Sans MS" panose="030F0702030302020204" pitchFamily="66" charset="0"/>
        <a:ea typeface="宋体" panose="02010600030101010101" pitchFamily="2" charset="-122"/>
        <a:cs typeface="+mn-cs"/>
      </a:defRPr>
    </a:lvl1pPr>
    <a:lvl2pPr marL="457200" algn="ctr" rtl="0" fontAlgn="base">
      <a:spcBef>
        <a:spcPct val="0"/>
      </a:spcBef>
      <a:spcAft>
        <a:spcPct val="0"/>
      </a:spcAft>
      <a:buFont typeface="Arial" panose="020B0604020202020204" pitchFamily="34" charset="0"/>
      <a:defRPr sz="4800" kern="1200">
        <a:solidFill>
          <a:schemeClr val="tx2"/>
        </a:solidFill>
        <a:latin typeface="Comic Sans MS" panose="030F0702030302020204" pitchFamily="66" charset="0"/>
        <a:ea typeface="宋体" panose="02010600030101010101" pitchFamily="2" charset="-122"/>
        <a:cs typeface="+mn-cs"/>
      </a:defRPr>
    </a:lvl2pPr>
    <a:lvl3pPr marL="914400" algn="ctr" rtl="0" fontAlgn="base">
      <a:spcBef>
        <a:spcPct val="0"/>
      </a:spcBef>
      <a:spcAft>
        <a:spcPct val="0"/>
      </a:spcAft>
      <a:buFont typeface="Arial" panose="020B0604020202020204" pitchFamily="34" charset="0"/>
      <a:defRPr sz="4800" kern="1200">
        <a:solidFill>
          <a:schemeClr val="tx2"/>
        </a:solidFill>
        <a:latin typeface="Comic Sans MS" panose="030F0702030302020204" pitchFamily="66" charset="0"/>
        <a:ea typeface="宋体" panose="02010600030101010101" pitchFamily="2" charset="-122"/>
        <a:cs typeface="+mn-cs"/>
      </a:defRPr>
    </a:lvl3pPr>
    <a:lvl4pPr marL="1371600" algn="ctr" rtl="0" fontAlgn="base">
      <a:spcBef>
        <a:spcPct val="0"/>
      </a:spcBef>
      <a:spcAft>
        <a:spcPct val="0"/>
      </a:spcAft>
      <a:buFont typeface="Arial" panose="020B0604020202020204" pitchFamily="34" charset="0"/>
      <a:defRPr sz="4800" kern="1200">
        <a:solidFill>
          <a:schemeClr val="tx2"/>
        </a:solidFill>
        <a:latin typeface="Comic Sans MS" panose="030F0702030302020204" pitchFamily="66" charset="0"/>
        <a:ea typeface="宋体" panose="02010600030101010101" pitchFamily="2" charset="-122"/>
        <a:cs typeface="+mn-cs"/>
      </a:defRPr>
    </a:lvl4pPr>
    <a:lvl5pPr marL="1828800" algn="ctr" rtl="0" fontAlgn="base">
      <a:spcBef>
        <a:spcPct val="0"/>
      </a:spcBef>
      <a:spcAft>
        <a:spcPct val="0"/>
      </a:spcAft>
      <a:buFont typeface="Arial" panose="020B0604020202020204" pitchFamily="34" charset="0"/>
      <a:defRPr sz="4800" kern="1200">
        <a:solidFill>
          <a:schemeClr val="tx2"/>
        </a:solidFill>
        <a:latin typeface="Comic Sans MS" panose="030F0702030302020204" pitchFamily="66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4800" kern="1200">
        <a:solidFill>
          <a:schemeClr val="tx2"/>
        </a:solidFill>
        <a:latin typeface="Comic Sans MS" panose="030F0702030302020204" pitchFamily="66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4800" kern="1200">
        <a:solidFill>
          <a:schemeClr val="tx2"/>
        </a:solidFill>
        <a:latin typeface="Comic Sans MS" panose="030F0702030302020204" pitchFamily="66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4800" kern="1200">
        <a:solidFill>
          <a:schemeClr val="tx2"/>
        </a:solidFill>
        <a:latin typeface="Comic Sans MS" panose="030F0702030302020204" pitchFamily="66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4800" kern="1200">
        <a:solidFill>
          <a:schemeClr val="tx2"/>
        </a:solidFill>
        <a:latin typeface="Comic Sans MS" panose="030F0702030302020204" pitchFamily="66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3">
          <p15:clr>
            <a:srgbClr val="A4A3A4"/>
          </p15:clr>
        </p15:guide>
        <p15:guide id="2" pos="2856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10F0"/>
    <a:srgbClr val="26FE9C"/>
    <a:srgbClr val="34F034"/>
    <a:srgbClr val="7CD0EA"/>
    <a:srgbClr val="9900CC"/>
    <a:srgbClr val="DDDDDD"/>
    <a:srgbClr val="B2B2B2"/>
    <a:srgbClr val="CC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39" d="100"/>
          <a:sy n="139" d="100"/>
        </p:scale>
        <p:origin x="606" y="114"/>
      </p:cViewPr>
      <p:guideLst>
        <p:guide orient="horz" pos="1623"/>
        <p:guide pos="2856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>
            <a:extLst>
              <a:ext uri="{FF2B5EF4-FFF2-40B4-BE49-F238E27FC236}">
                <a16:creationId xmlns:a16="http://schemas.microsoft.com/office/drawing/2014/main" id="{65BBFB2B-2E07-47F6-AF8C-72E65A17693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 smtClean="0">
                <a:solidFill>
                  <a:schemeClr val="tx1"/>
                </a:solidFill>
                <a:latin typeface="Arial" pitchFamily="34" charset="0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3075" name="Rectangle 3">
            <a:extLst>
              <a:ext uri="{FF2B5EF4-FFF2-40B4-BE49-F238E27FC236}">
                <a16:creationId xmlns:a16="http://schemas.microsoft.com/office/drawing/2014/main" id="{34D228B1-B1F0-448E-A037-7EE7AAB112F0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smtClean="0">
                <a:solidFill>
                  <a:schemeClr val="tx1"/>
                </a:solidFill>
                <a:latin typeface="Arial" pitchFamily="34" charset="0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14340" name="Rectangle 4">
            <a:extLst>
              <a:ext uri="{FF2B5EF4-FFF2-40B4-BE49-F238E27FC236}">
                <a16:creationId xmlns:a16="http://schemas.microsoft.com/office/drawing/2014/main" id="{07FB2EC3-072F-47DD-B5D9-65E545A2EDB5}"/>
              </a:ext>
            </a:extLst>
          </p:cNvPr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sp>
      <p:sp>
        <p:nvSpPr>
          <p:cNvPr id="3077" name="Rectangle 5">
            <a:extLst>
              <a:ext uri="{FF2B5EF4-FFF2-40B4-BE49-F238E27FC236}">
                <a16:creationId xmlns:a16="http://schemas.microsoft.com/office/drawing/2014/main" id="{D56F0284-7B14-4530-A636-96A2E36584B1}"/>
              </a:ext>
            </a:extLst>
          </p:cNvPr>
          <p:cNvSpPr>
            <a:spLocks noGrp="1" noRot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noProof="0"/>
              <a:t>单击此处编辑母版文本样式</a:t>
            </a:r>
          </a:p>
          <a:p>
            <a:pPr lvl="1"/>
            <a:r>
              <a:rPr lang="zh-CN" altLang="zh-CN" noProof="0"/>
              <a:t>第二级</a:t>
            </a:r>
          </a:p>
          <a:p>
            <a:pPr lvl="2"/>
            <a:r>
              <a:rPr lang="zh-CN" altLang="zh-CN" noProof="0"/>
              <a:t>第三级</a:t>
            </a:r>
          </a:p>
          <a:p>
            <a:pPr lvl="3"/>
            <a:r>
              <a:rPr lang="zh-CN" altLang="zh-CN" noProof="0"/>
              <a:t>第四级</a:t>
            </a:r>
          </a:p>
          <a:p>
            <a:pPr lvl="4"/>
            <a:r>
              <a:rPr lang="zh-CN" altLang="zh-CN" noProof="0"/>
              <a:t>第五级</a:t>
            </a:r>
          </a:p>
        </p:txBody>
      </p:sp>
      <p:sp>
        <p:nvSpPr>
          <p:cNvPr id="3078" name="Rectangle 6">
            <a:extLst>
              <a:ext uri="{FF2B5EF4-FFF2-40B4-BE49-F238E27FC236}">
                <a16:creationId xmlns:a16="http://schemas.microsoft.com/office/drawing/2014/main" id="{3B8095B0-565F-4E9E-A791-5D6595E5D1F2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 smtClean="0">
                <a:solidFill>
                  <a:schemeClr val="tx1"/>
                </a:solidFill>
                <a:latin typeface="Arial" pitchFamily="34" charset="0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3079" name="Rectangle 7">
            <a:extLst>
              <a:ext uri="{FF2B5EF4-FFF2-40B4-BE49-F238E27FC236}">
                <a16:creationId xmlns:a16="http://schemas.microsoft.com/office/drawing/2014/main" id="{04D4E644-7974-4CE0-8089-3A312B9D50B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fld id="{F411A2B3-BB3C-4C78-BC72-BDFC59B5B1B3}" type="slidenum">
              <a:rPr lang="zh-CN" altLang="zh-CN"/>
              <a:pPr/>
              <a:t>‹#›</a:t>
            </a:fld>
            <a:endParaRPr lang="zh-CN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2">
            <a:extLst>
              <a:ext uri="{FF2B5EF4-FFF2-40B4-BE49-F238E27FC236}">
                <a16:creationId xmlns:a16="http://schemas.microsoft.com/office/drawing/2014/main" id="{51A451E8-91F0-4243-B2E2-F10DEEA8E9B8}"/>
              </a:ext>
            </a:extLst>
          </p:cNvPr>
          <p:cNvSpPr>
            <a:spLocks/>
          </p:cNvSpPr>
          <p:nvPr/>
        </p:nvSpPr>
        <p:spPr bwMode="auto">
          <a:xfrm>
            <a:off x="20638" y="9525"/>
            <a:ext cx="8896350" cy="5086350"/>
          </a:xfrm>
          <a:custGeom>
            <a:avLst/>
            <a:gdLst>
              <a:gd name="T0" fmla="*/ 6300000 w 3985"/>
              <a:gd name="T1" fmla="*/ 0 h 3619"/>
              <a:gd name="T2" fmla="*/ 0 w 3985"/>
              <a:gd name="T3" fmla="*/ 1370321 h 3619"/>
              <a:gd name="T4" fmla="*/ 4842204 w 3985"/>
              <a:gd name="T5" fmla="*/ 5086350 h 3619"/>
              <a:gd name="T6" fmla="*/ 8896350 w 3985"/>
              <a:gd name="T7" fmla="*/ 1581139 h 3619"/>
              <a:gd name="T8" fmla="*/ 6300000 w 3985"/>
              <a:gd name="T9" fmla="*/ 0 h 3619"/>
              <a:gd name="T10" fmla="*/ 6300000 w 3985"/>
              <a:gd name="T11" fmla="*/ 0 h 3619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3985" h="3619">
                <a:moveTo>
                  <a:pt x="2822" y="0"/>
                </a:moveTo>
                <a:lnTo>
                  <a:pt x="0" y="975"/>
                </a:lnTo>
                <a:lnTo>
                  <a:pt x="2169" y="3619"/>
                </a:lnTo>
                <a:lnTo>
                  <a:pt x="3985" y="1125"/>
                </a:lnTo>
                <a:lnTo>
                  <a:pt x="2822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5" name="Group 8">
            <a:extLst>
              <a:ext uri="{FF2B5EF4-FFF2-40B4-BE49-F238E27FC236}">
                <a16:creationId xmlns:a16="http://schemas.microsoft.com/office/drawing/2014/main" id="{07F541D3-961B-4BDC-A147-F2C524C864BE}"/>
              </a:ext>
            </a:extLst>
          </p:cNvPr>
          <p:cNvGrpSpPr>
            <a:grpSpLocks/>
          </p:cNvGrpSpPr>
          <p:nvPr/>
        </p:nvGrpSpPr>
        <p:grpSpPr bwMode="auto">
          <a:xfrm>
            <a:off x="195263" y="176213"/>
            <a:ext cx="3787775" cy="1333500"/>
            <a:chOff x="0" y="0"/>
            <a:chExt cx="2386" cy="1120"/>
          </a:xfrm>
        </p:grpSpPr>
        <p:sp>
          <p:nvSpPr>
            <p:cNvPr id="6" name="Freeform 9">
              <a:extLst>
                <a:ext uri="{FF2B5EF4-FFF2-40B4-BE49-F238E27FC236}">
                  <a16:creationId xmlns:a16="http://schemas.microsoft.com/office/drawing/2014/main" id="{20022513-B1D5-49C3-A9B9-3D21E96F002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4" y="29"/>
              <a:ext cx="2250" cy="1017"/>
            </a:xfrm>
            <a:custGeom>
              <a:avLst/>
              <a:gdLst>
                <a:gd name="T0" fmla="*/ 2250 w 794"/>
                <a:gd name="T1" fmla="*/ 970 h 414"/>
                <a:gd name="T2" fmla="*/ 2012 w 794"/>
                <a:gd name="T3" fmla="*/ 781 h 414"/>
                <a:gd name="T4" fmla="*/ 1576 w 794"/>
                <a:gd name="T5" fmla="*/ 516 h 414"/>
                <a:gd name="T6" fmla="*/ 201 w 794"/>
                <a:gd name="T7" fmla="*/ 0 h 414"/>
                <a:gd name="T8" fmla="*/ 65 w 794"/>
                <a:gd name="T9" fmla="*/ 49 h 414"/>
                <a:gd name="T10" fmla="*/ 0 w 794"/>
                <a:gd name="T11" fmla="*/ 204 h 414"/>
                <a:gd name="T12" fmla="*/ 79 w 794"/>
                <a:gd name="T13" fmla="*/ 381 h 414"/>
                <a:gd name="T14" fmla="*/ 1615 w 794"/>
                <a:gd name="T15" fmla="*/ 1005 h 414"/>
                <a:gd name="T16" fmla="*/ 1952 w 794"/>
                <a:gd name="T17" fmla="*/ 965 h 414"/>
                <a:gd name="T18" fmla="*/ 2224 w 794"/>
                <a:gd name="T19" fmla="*/ 1017 h 414"/>
                <a:gd name="T20" fmla="*/ 2250 w 794"/>
                <a:gd name="T21" fmla="*/ 970 h 414"/>
                <a:gd name="T22" fmla="*/ 2250 w 794"/>
                <a:gd name="T23" fmla="*/ 970 h 414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794" h="414">
                  <a:moveTo>
                    <a:pt x="794" y="395"/>
                  </a:moveTo>
                  <a:lnTo>
                    <a:pt x="710" y="318"/>
                  </a:lnTo>
                  <a:lnTo>
                    <a:pt x="556" y="210"/>
                  </a:lnTo>
                  <a:lnTo>
                    <a:pt x="71" y="0"/>
                  </a:lnTo>
                  <a:lnTo>
                    <a:pt x="23" y="20"/>
                  </a:lnTo>
                  <a:lnTo>
                    <a:pt x="0" y="83"/>
                  </a:lnTo>
                  <a:lnTo>
                    <a:pt x="28" y="155"/>
                  </a:lnTo>
                  <a:lnTo>
                    <a:pt x="570" y="409"/>
                  </a:lnTo>
                  <a:lnTo>
                    <a:pt x="689" y="393"/>
                  </a:lnTo>
                  <a:lnTo>
                    <a:pt x="785" y="414"/>
                  </a:lnTo>
                  <a:lnTo>
                    <a:pt x="794" y="395"/>
                  </a:lnTo>
                  <a:close/>
                </a:path>
              </a:pathLst>
            </a:custGeom>
            <a:solidFill>
              <a:srgbClr val="F8F8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" name="Freeform 10">
              <a:extLst>
                <a:ext uri="{FF2B5EF4-FFF2-40B4-BE49-F238E27FC236}">
                  <a16:creationId xmlns:a16="http://schemas.microsoft.com/office/drawing/2014/main" id="{A776DE66-EAB8-42E7-B75D-5C2A59E784A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3" y="113"/>
              <a:ext cx="2244" cy="1007"/>
            </a:xfrm>
            <a:custGeom>
              <a:avLst/>
              <a:gdLst>
                <a:gd name="T0" fmla="*/ 194 w 1586"/>
                <a:gd name="T1" fmla="*/ 0 h 821"/>
                <a:gd name="T2" fmla="*/ 1883 w 1586"/>
                <a:gd name="T3" fmla="*/ 637 h 821"/>
                <a:gd name="T4" fmla="*/ 2020 w 1586"/>
                <a:gd name="T5" fmla="*/ 783 h 821"/>
                <a:gd name="T6" fmla="*/ 2244 w 1586"/>
                <a:gd name="T7" fmla="*/ 971 h 821"/>
                <a:gd name="T8" fmla="*/ 2214 w 1586"/>
                <a:gd name="T9" fmla="*/ 1007 h 821"/>
                <a:gd name="T10" fmla="*/ 1910 w 1586"/>
                <a:gd name="T11" fmla="*/ 965 h 821"/>
                <a:gd name="T12" fmla="*/ 1620 w 1586"/>
                <a:gd name="T13" fmla="*/ 995 h 821"/>
                <a:gd name="T14" fmla="*/ 59 w 1586"/>
                <a:gd name="T15" fmla="*/ 366 h 821"/>
                <a:gd name="T16" fmla="*/ 0 w 1586"/>
                <a:gd name="T17" fmla="*/ 184 h 821"/>
                <a:gd name="T18" fmla="*/ 65 w 1586"/>
                <a:gd name="T19" fmla="*/ 39 h 821"/>
                <a:gd name="T20" fmla="*/ 194 w 1586"/>
                <a:gd name="T21" fmla="*/ 0 h 821"/>
                <a:gd name="T22" fmla="*/ 194 w 1586"/>
                <a:gd name="T23" fmla="*/ 0 h 821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1586" h="821">
                  <a:moveTo>
                    <a:pt x="137" y="0"/>
                  </a:moveTo>
                  <a:lnTo>
                    <a:pt x="1331" y="519"/>
                  </a:lnTo>
                  <a:lnTo>
                    <a:pt x="1428" y="638"/>
                  </a:lnTo>
                  <a:lnTo>
                    <a:pt x="1586" y="792"/>
                  </a:lnTo>
                  <a:lnTo>
                    <a:pt x="1565" y="821"/>
                  </a:lnTo>
                  <a:lnTo>
                    <a:pt x="1350" y="787"/>
                  </a:lnTo>
                  <a:lnTo>
                    <a:pt x="1145" y="811"/>
                  </a:lnTo>
                  <a:lnTo>
                    <a:pt x="42" y="298"/>
                  </a:lnTo>
                  <a:lnTo>
                    <a:pt x="0" y="150"/>
                  </a:lnTo>
                  <a:lnTo>
                    <a:pt x="46" y="32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" name="Freeform 11">
              <a:extLst>
                <a:ext uri="{FF2B5EF4-FFF2-40B4-BE49-F238E27FC236}">
                  <a16:creationId xmlns:a16="http://schemas.microsoft.com/office/drawing/2014/main" id="{D271EBA0-7CB5-49AD-9C0E-9575CCE0A3B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51" y="196"/>
              <a:ext cx="1488" cy="919"/>
            </a:xfrm>
            <a:custGeom>
              <a:avLst/>
              <a:gdLst>
                <a:gd name="T0" fmla="*/ 0 w 1049"/>
                <a:gd name="T1" fmla="*/ 400 h 747"/>
                <a:gd name="T2" fmla="*/ 1308 w 1049"/>
                <a:gd name="T3" fmla="*/ 919 h 747"/>
                <a:gd name="T4" fmla="*/ 1332 w 1049"/>
                <a:gd name="T5" fmla="*/ 657 h 747"/>
                <a:gd name="T6" fmla="*/ 1488 w 1049"/>
                <a:gd name="T7" fmla="*/ 519 h 747"/>
                <a:gd name="T8" fmla="*/ 111 w 1049"/>
                <a:gd name="T9" fmla="*/ 0 h 747"/>
                <a:gd name="T10" fmla="*/ 0 w 1049"/>
                <a:gd name="T11" fmla="*/ 156 h 747"/>
                <a:gd name="T12" fmla="*/ 0 w 1049"/>
                <a:gd name="T13" fmla="*/ 400 h 747"/>
                <a:gd name="T14" fmla="*/ 0 w 1049"/>
                <a:gd name="T15" fmla="*/ 400 h 74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049" h="747">
                  <a:moveTo>
                    <a:pt x="0" y="325"/>
                  </a:moveTo>
                  <a:lnTo>
                    <a:pt x="922" y="747"/>
                  </a:lnTo>
                  <a:lnTo>
                    <a:pt x="939" y="534"/>
                  </a:lnTo>
                  <a:lnTo>
                    <a:pt x="1049" y="422"/>
                  </a:lnTo>
                  <a:lnTo>
                    <a:pt x="78" y="0"/>
                  </a:lnTo>
                  <a:lnTo>
                    <a:pt x="0" y="127"/>
                  </a:lnTo>
                  <a:lnTo>
                    <a:pt x="0" y="325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9" name="Group 12">
              <a:extLst>
                <a:ext uri="{FF2B5EF4-FFF2-40B4-BE49-F238E27FC236}">
                  <a16:creationId xmlns:a16="http://schemas.microsoft.com/office/drawing/2014/main" id="{ED0726F0-9525-410B-B8DD-9167FDA70673}"/>
                </a:ext>
              </a:extLst>
            </p:cNvPr>
            <p:cNvGrpSpPr>
              <a:grpSpLocks/>
            </p:cNvGrpSpPr>
            <p:nvPr userDrawn="1"/>
          </p:nvGrpSpPr>
          <p:grpSpPr bwMode="auto">
            <a:xfrm>
              <a:off x="0" y="0"/>
              <a:ext cx="2386" cy="1081"/>
              <a:chOff x="0" y="0"/>
              <a:chExt cx="2386" cy="1081"/>
            </a:xfrm>
          </p:grpSpPr>
          <p:sp>
            <p:nvSpPr>
              <p:cNvPr id="10" name="Freeform 13">
                <a:extLst>
                  <a:ext uri="{FF2B5EF4-FFF2-40B4-BE49-F238E27FC236}">
                    <a16:creationId xmlns:a16="http://schemas.microsoft.com/office/drawing/2014/main" id="{5983F81E-46CE-43AB-9798-12C38EF9A669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1882" y="786"/>
                <a:ext cx="212" cy="214"/>
              </a:xfrm>
              <a:custGeom>
                <a:avLst/>
                <a:gdLst>
                  <a:gd name="T0" fmla="*/ 155 w 150"/>
                  <a:gd name="T1" fmla="*/ 0 h 173"/>
                  <a:gd name="T2" fmla="*/ 57 w 150"/>
                  <a:gd name="T3" fmla="*/ 82 h 173"/>
                  <a:gd name="T4" fmla="*/ 0 w 150"/>
                  <a:gd name="T5" fmla="*/ 214 h 173"/>
                  <a:gd name="T6" fmla="*/ 113 w 150"/>
                  <a:gd name="T7" fmla="*/ 198 h 173"/>
                  <a:gd name="T8" fmla="*/ 146 w 150"/>
                  <a:gd name="T9" fmla="*/ 104 h 173"/>
                  <a:gd name="T10" fmla="*/ 212 w 150"/>
                  <a:gd name="T11" fmla="*/ 33 h 173"/>
                  <a:gd name="T12" fmla="*/ 155 w 150"/>
                  <a:gd name="T13" fmla="*/ 0 h 173"/>
                  <a:gd name="T14" fmla="*/ 155 w 150"/>
                  <a:gd name="T15" fmla="*/ 0 h 173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150" h="173">
                    <a:moveTo>
                      <a:pt x="110" y="0"/>
                    </a:moveTo>
                    <a:lnTo>
                      <a:pt x="40" y="66"/>
                    </a:lnTo>
                    <a:lnTo>
                      <a:pt x="0" y="173"/>
                    </a:lnTo>
                    <a:lnTo>
                      <a:pt x="80" y="160"/>
                    </a:lnTo>
                    <a:lnTo>
                      <a:pt x="103" y="84"/>
                    </a:lnTo>
                    <a:lnTo>
                      <a:pt x="150" y="27"/>
                    </a:lnTo>
                    <a:lnTo>
                      <a:pt x="110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" name="Freeform 14">
                <a:extLst>
                  <a:ext uri="{FF2B5EF4-FFF2-40B4-BE49-F238E27FC236}">
                    <a16:creationId xmlns:a16="http://schemas.microsoft.com/office/drawing/2014/main" id="{3F45275B-E992-4CDC-A2FB-EBC2C6258A90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0" y="0"/>
                <a:ext cx="2386" cy="1081"/>
              </a:xfrm>
              <a:custGeom>
                <a:avLst/>
                <a:gdLst>
                  <a:gd name="T0" fmla="*/ 221 w 1684"/>
                  <a:gd name="T1" fmla="*/ 0 h 880"/>
                  <a:gd name="T2" fmla="*/ 89 w 1684"/>
                  <a:gd name="T3" fmla="*/ 64 h 880"/>
                  <a:gd name="T4" fmla="*/ 0 w 1684"/>
                  <a:gd name="T5" fmla="*/ 256 h 880"/>
                  <a:gd name="T6" fmla="*/ 95 w 1684"/>
                  <a:gd name="T7" fmla="*/ 440 h 880"/>
                  <a:gd name="T8" fmla="*/ 1675 w 1684"/>
                  <a:gd name="T9" fmla="*/ 1065 h 880"/>
                  <a:gd name="T10" fmla="*/ 2015 w 1684"/>
                  <a:gd name="T11" fmla="*/ 1026 h 880"/>
                  <a:gd name="T12" fmla="*/ 2290 w 1684"/>
                  <a:gd name="T13" fmla="*/ 1081 h 880"/>
                  <a:gd name="T14" fmla="*/ 2386 w 1684"/>
                  <a:gd name="T15" fmla="*/ 993 h 880"/>
                  <a:gd name="T16" fmla="*/ 2128 w 1684"/>
                  <a:gd name="T17" fmla="*/ 816 h 880"/>
                  <a:gd name="T18" fmla="*/ 2023 w 1684"/>
                  <a:gd name="T19" fmla="*/ 629 h 880"/>
                  <a:gd name="T20" fmla="*/ 1940 w 1684"/>
                  <a:gd name="T21" fmla="*/ 647 h 880"/>
                  <a:gd name="T22" fmla="*/ 2039 w 1684"/>
                  <a:gd name="T23" fmla="*/ 816 h 880"/>
                  <a:gd name="T24" fmla="*/ 2236 w 1684"/>
                  <a:gd name="T25" fmla="*/ 995 h 880"/>
                  <a:gd name="T26" fmla="*/ 2002 w 1684"/>
                  <a:gd name="T27" fmla="*/ 967 h 880"/>
                  <a:gd name="T28" fmla="*/ 1727 w 1684"/>
                  <a:gd name="T29" fmla="*/ 1000 h 880"/>
                  <a:gd name="T30" fmla="*/ 1778 w 1684"/>
                  <a:gd name="T31" fmla="*/ 798 h 880"/>
                  <a:gd name="T32" fmla="*/ 1896 w 1684"/>
                  <a:gd name="T33" fmla="*/ 661 h 880"/>
                  <a:gd name="T34" fmla="*/ 1758 w 1684"/>
                  <a:gd name="T35" fmla="*/ 678 h 880"/>
                  <a:gd name="T36" fmla="*/ 1651 w 1684"/>
                  <a:gd name="T37" fmla="*/ 808 h 880"/>
                  <a:gd name="T38" fmla="*/ 1614 w 1684"/>
                  <a:gd name="T39" fmla="*/ 972 h 880"/>
                  <a:gd name="T40" fmla="*/ 152 w 1684"/>
                  <a:gd name="T41" fmla="*/ 381 h 880"/>
                  <a:gd name="T42" fmla="*/ 113 w 1684"/>
                  <a:gd name="T43" fmla="*/ 264 h 880"/>
                  <a:gd name="T44" fmla="*/ 146 w 1684"/>
                  <a:gd name="T45" fmla="*/ 117 h 880"/>
                  <a:gd name="T46" fmla="*/ 307 w 1684"/>
                  <a:gd name="T47" fmla="*/ 0 h 880"/>
                  <a:gd name="T48" fmla="*/ 221 w 1684"/>
                  <a:gd name="T49" fmla="*/ 0 h 880"/>
                  <a:gd name="T50" fmla="*/ 221 w 1684"/>
                  <a:gd name="T51" fmla="*/ 0 h 880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0" t="0" r="r" b="b"/>
                <a:pathLst>
                  <a:path w="1684" h="880">
                    <a:moveTo>
                      <a:pt x="156" y="0"/>
                    </a:moveTo>
                    <a:lnTo>
                      <a:pt x="63" y="52"/>
                    </a:lnTo>
                    <a:lnTo>
                      <a:pt x="0" y="208"/>
                    </a:lnTo>
                    <a:lnTo>
                      <a:pt x="67" y="358"/>
                    </a:lnTo>
                    <a:lnTo>
                      <a:pt x="1182" y="867"/>
                    </a:lnTo>
                    <a:lnTo>
                      <a:pt x="1422" y="835"/>
                    </a:lnTo>
                    <a:lnTo>
                      <a:pt x="1616" y="880"/>
                    </a:lnTo>
                    <a:lnTo>
                      <a:pt x="1684" y="808"/>
                    </a:lnTo>
                    <a:lnTo>
                      <a:pt x="1502" y="664"/>
                    </a:lnTo>
                    <a:lnTo>
                      <a:pt x="1428" y="512"/>
                    </a:lnTo>
                    <a:lnTo>
                      <a:pt x="1369" y="527"/>
                    </a:lnTo>
                    <a:lnTo>
                      <a:pt x="1439" y="664"/>
                    </a:lnTo>
                    <a:lnTo>
                      <a:pt x="1578" y="810"/>
                    </a:lnTo>
                    <a:lnTo>
                      <a:pt x="1413" y="787"/>
                    </a:lnTo>
                    <a:lnTo>
                      <a:pt x="1219" y="814"/>
                    </a:lnTo>
                    <a:lnTo>
                      <a:pt x="1255" y="650"/>
                    </a:lnTo>
                    <a:lnTo>
                      <a:pt x="1338" y="538"/>
                    </a:lnTo>
                    <a:lnTo>
                      <a:pt x="1241" y="552"/>
                    </a:lnTo>
                    <a:lnTo>
                      <a:pt x="1165" y="658"/>
                    </a:lnTo>
                    <a:lnTo>
                      <a:pt x="1139" y="791"/>
                    </a:lnTo>
                    <a:lnTo>
                      <a:pt x="107" y="310"/>
                    </a:lnTo>
                    <a:lnTo>
                      <a:pt x="80" y="215"/>
                    </a:lnTo>
                    <a:lnTo>
                      <a:pt x="103" y="95"/>
                    </a:lnTo>
                    <a:lnTo>
                      <a:pt x="217" y="0"/>
                    </a:lnTo>
                    <a:lnTo>
                      <a:pt x="156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" name="Freeform 15">
                <a:extLst>
                  <a:ext uri="{FF2B5EF4-FFF2-40B4-BE49-F238E27FC236}">
                    <a16:creationId xmlns:a16="http://schemas.microsoft.com/office/drawing/2014/main" id="{F1E5BCF3-DCD4-4DC8-BBBC-F240F20B9FD0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201" y="10"/>
                <a:ext cx="1686" cy="614"/>
              </a:xfrm>
              <a:custGeom>
                <a:avLst/>
                <a:gdLst>
                  <a:gd name="T0" fmla="*/ 142 w 1190"/>
                  <a:gd name="T1" fmla="*/ 0 h 500"/>
                  <a:gd name="T2" fmla="*/ 1686 w 1190"/>
                  <a:gd name="T3" fmla="*/ 602 h 500"/>
                  <a:gd name="T4" fmla="*/ 1524 w 1190"/>
                  <a:gd name="T5" fmla="*/ 614 h 500"/>
                  <a:gd name="T6" fmla="*/ 0 w 1190"/>
                  <a:gd name="T7" fmla="*/ 33 h 500"/>
                  <a:gd name="T8" fmla="*/ 142 w 1190"/>
                  <a:gd name="T9" fmla="*/ 0 h 500"/>
                  <a:gd name="T10" fmla="*/ 142 w 1190"/>
                  <a:gd name="T11" fmla="*/ 0 h 50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190" h="500">
                    <a:moveTo>
                      <a:pt x="100" y="0"/>
                    </a:moveTo>
                    <a:lnTo>
                      <a:pt x="1190" y="490"/>
                    </a:lnTo>
                    <a:lnTo>
                      <a:pt x="1076" y="500"/>
                    </a:lnTo>
                    <a:lnTo>
                      <a:pt x="0" y="27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" name="Freeform 16">
                <a:extLst>
                  <a:ext uri="{FF2B5EF4-FFF2-40B4-BE49-F238E27FC236}">
                    <a16:creationId xmlns:a16="http://schemas.microsoft.com/office/drawing/2014/main" id="{65A450D7-0E5B-4EDE-A216-5C39D530F594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286" y="103"/>
                <a:ext cx="227" cy="410"/>
              </a:xfrm>
              <a:custGeom>
                <a:avLst/>
                <a:gdLst>
                  <a:gd name="T0" fmla="*/ 165 w 160"/>
                  <a:gd name="T1" fmla="*/ 0 h 335"/>
                  <a:gd name="T2" fmla="*/ 27 w 160"/>
                  <a:gd name="T3" fmla="*/ 130 h 335"/>
                  <a:gd name="T4" fmla="*/ 0 w 160"/>
                  <a:gd name="T5" fmla="*/ 281 h 335"/>
                  <a:gd name="T6" fmla="*/ 47 w 160"/>
                  <a:gd name="T7" fmla="*/ 384 h 335"/>
                  <a:gd name="T8" fmla="*/ 133 w 160"/>
                  <a:gd name="T9" fmla="*/ 410 h 335"/>
                  <a:gd name="T10" fmla="*/ 108 w 160"/>
                  <a:gd name="T11" fmla="*/ 188 h 335"/>
                  <a:gd name="T12" fmla="*/ 227 w 160"/>
                  <a:gd name="T13" fmla="*/ 21 h 335"/>
                  <a:gd name="T14" fmla="*/ 165 w 160"/>
                  <a:gd name="T15" fmla="*/ 0 h 335"/>
                  <a:gd name="T16" fmla="*/ 165 w 160"/>
                  <a:gd name="T17" fmla="*/ 0 h 335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60" h="335">
                    <a:moveTo>
                      <a:pt x="116" y="0"/>
                    </a:moveTo>
                    <a:lnTo>
                      <a:pt x="19" y="106"/>
                    </a:lnTo>
                    <a:lnTo>
                      <a:pt x="0" y="230"/>
                    </a:lnTo>
                    <a:lnTo>
                      <a:pt x="33" y="314"/>
                    </a:lnTo>
                    <a:lnTo>
                      <a:pt x="94" y="335"/>
                    </a:lnTo>
                    <a:lnTo>
                      <a:pt x="76" y="154"/>
                    </a:lnTo>
                    <a:lnTo>
                      <a:pt x="160" y="17"/>
                    </a:lnTo>
                    <a:lnTo>
                      <a:pt x="116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4" name="Freeform 17">
                <a:extLst>
                  <a:ext uri="{FF2B5EF4-FFF2-40B4-BE49-F238E27FC236}">
                    <a16:creationId xmlns:a16="http://schemas.microsoft.com/office/drawing/2014/main" id="{4213A991-0992-4554-87E2-649AF6827FF3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723" y="388"/>
                <a:ext cx="691" cy="364"/>
              </a:xfrm>
              <a:custGeom>
                <a:avLst/>
                <a:gdLst>
                  <a:gd name="T0" fmla="*/ 20 w 489"/>
                  <a:gd name="T1" fmla="*/ 42 h 296"/>
                  <a:gd name="T2" fmla="*/ 226 w 489"/>
                  <a:gd name="T3" fmla="*/ 81 h 296"/>
                  <a:gd name="T4" fmla="*/ 458 w 489"/>
                  <a:gd name="T5" fmla="*/ 168 h 296"/>
                  <a:gd name="T6" fmla="*/ 622 w 489"/>
                  <a:gd name="T7" fmla="*/ 299 h 296"/>
                  <a:gd name="T8" fmla="*/ 461 w 489"/>
                  <a:gd name="T9" fmla="*/ 283 h 296"/>
                  <a:gd name="T10" fmla="*/ 196 w 489"/>
                  <a:gd name="T11" fmla="*/ 180 h 296"/>
                  <a:gd name="T12" fmla="*/ 71 w 489"/>
                  <a:gd name="T13" fmla="*/ 98 h 296"/>
                  <a:gd name="T14" fmla="*/ 151 w 489"/>
                  <a:gd name="T15" fmla="*/ 200 h 296"/>
                  <a:gd name="T16" fmla="*/ 384 w 489"/>
                  <a:gd name="T17" fmla="*/ 332 h 296"/>
                  <a:gd name="T18" fmla="*/ 658 w 489"/>
                  <a:gd name="T19" fmla="*/ 364 h 296"/>
                  <a:gd name="T20" fmla="*/ 691 w 489"/>
                  <a:gd name="T21" fmla="*/ 275 h 296"/>
                  <a:gd name="T22" fmla="*/ 557 w 489"/>
                  <a:gd name="T23" fmla="*/ 148 h 296"/>
                  <a:gd name="T24" fmla="*/ 240 w 489"/>
                  <a:gd name="T25" fmla="*/ 21 h 296"/>
                  <a:gd name="T26" fmla="*/ 0 w 489"/>
                  <a:gd name="T27" fmla="*/ 0 h 296"/>
                  <a:gd name="T28" fmla="*/ 20 w 489"/>
                  <a:gd name="T29" fmla="*/ 42 h 296"/>
                  <a:gd name="T30" fmla="*/ 20 w 489"/>
                  <a:gd name="T31" fmla="*/ 42 h 29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489" h="296">
                    <a:moveTo>
                      <a:pt x="14" y="34"/>
                    </a:moveTo>
                    <a:lnTo>
                      <a:pt x="160" y="66"/>
                    </a:lnTo>
                    <a:lnTo>
                      <a:pt x="324" y="137"/>
                    </a:lnTo>
                    <a:lnTo>
                      <a:pt x="440" y="243"/>
                    </a:lnTo>
                    <a:lnTo>
                      <a:pt x="326" y="230"/>
                    </a:lnTo>
                    <a:lnTo>
                      <a:pt x="139" y="146"/>
                    </a:lnTo>
                    <a:lnTo>
                      <a:pt x="50" y="80"/>
                    </a:lnTo>
                    <a:lnTo>
                      <a:pt x="107" y="163"/>
                    </a:lnTo>
                    <a:lnTo>
                      <a:pt x="272" y="270"/>
                    </a:lnTo>
                    <a:lnTo>
                      <a:pt x="466" y="296"/>
                    </a:lnTo>
                    <a:lnTo>
                      <a:pt x="489" y="224"/>
                    </a:lnTo>
                    <a:lnTo>
                      <a:pt x="394" y="120"/>
                    </a:lnTo>
                    <a:lnTo>
                      <a:pt x="170" y="17"/>
                    </a:lnTo>
                    <a:lnTo>
                      <a:pt x="0" y="0"/>
                    </a:lnTo>
                    <a:lnTo>
                      <a:pt x="14" y="34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15" name="Group 18">
            <a:extLst>
              <a:ext uri="{FF2B5EF4-FFF2-40B4-BE49-F238E27FC236}">
                <a16:creationId xmlns:a16="http://schemas.microsoft.com/office/drawing/2014/main" id="{78FB11EB-83D1-4F01-8A10-ADF611DDD3CB}"/>
              </a:ext>
            </a:extLst>
          </p:cNvPr>
          <p:cNvGrpSpPr>
            <a:grpSpLocks/>
          </p:cNvGrpSpPr>
          <p:nvPr/>
        </p:nvGrpSpPr>
        <p:grpSpPr bwMode="auto">
          <a:xfrm>
            <a:off x="7915275" y="3276600"/>
            <a:ext cx="742950" cy="793750"/>
            <a:chOff x="0" y="0"/>
            <a:chExt cx="468" cy="667"/>
          </a:xfrm>
        </p:grpSpPr>
        <p:sp>
          <p:nvSpPr>
            <p:cNvPr id="16" name="Freeform 19">
              <a:extLst>
                <a:ext uri="{FF2B5EF4-FFF2-40B4-BE49-F238E27FC236}">
                  <a16:creationId xmlns:a16="http://schemas.microsoft.com/office/drawing/2014/main" id="{F21E18C7-C2EE-4101-B787-A84990A1C580}"/>
                </a:ext>
              </a:extLst>
            </p:cNvPr>
            <p:cNvSpPr>
              <a:spLocks/>
            </p:cNvSpPr>
            <p:nvPr userDrawn="1"/>
          </p:nvSpPr>
          <p:spPr bwMode="auto">
            <a:xfrm rot="7320404">
              <a:off x="-84" y="177"/>
              <a:ext cx="629" cy="293"/>
            </a:xfrm>
            <a:custGeom>
              <a:avLst/>
              <a:gdLst>
                <a:gd name="T0" fmla="*/ 629 w 794"/>
                <a:gd name="T1" fmla="*/ 280 h 414"/>
                <a:gd name="T2" fmla="*/ 562 w 794"/>
                <a:gd name="T3" fmla="*/ 225 h 414"/>
                <a:gd name="T4" fmla="*/ 440 w 794"/>
                <a:gd name="T5" fmla="*/ 149 h 414"/>
                <a:gd name="T6" fmla="*/ 56 w 794"/>
                <a:gd name="T7" fmla="*/ 0 h 414"/>
                <a:gd name="T8" fmla="*/ 18 w 794"/>
                <a:gd name="T9" fmla="*/ 14 h 414"/>
                <a:gd name="T10" fmla="*/ 0 w 794"/>
                <a:gd name="T11" fmla="*/ 59 h 414"/>
                <a:gd name="T12" fmla="*/ 22 w 794"/>
                <a:gd name="T13" fmla="*/ 110 h 414"/>
                <a:gd name="T14" fmla="*/ 452 w 794"/>
                <a:gd name="T15" fmla="*/ 289 h 414"/>
                <a:gd name="T16" fmla="*/ 546 w 794"/>
                <a:gd name="T17" fmla="*/ 278 h 414"/>
                <a:gd name="T18" fmla="*/ 622 w 794"/>
                <a:gd name="T19" fmla="*/ 293 h 414"/>
                <a:gd name="T20" fmla="*/ 629 w 794"/>
                <a:gd name="T21" fmla="*/ 280 h 414"/>
                <a:gd name="T22" fmla="*/ 629 w 794"/>
                <a:gd name="T23" fmla="*/ 280 h 414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794" h="414">
                  <a:moveTo>
                    <a:pt x="794" y="395"/>
                  </a:moveTo>
                  <a:lnTo>
                    <a:pt x="710" y="318"/>
                  </a:lnTo>
                  <a:lnTo>
                    <a:pt x="556" y="210"/>
                  </a:lnTo>
                  <a:lnTo>
                    <a:pt x="71" y="0"/>
                  </a:lnTo>
                  <a:lnTo>
                    <a:pt x="23" y="20"/>
                  </a:lnTo>
                  <a:lnTo>
                    <a:pt x="0" y="83"/>
                  </a:lnTo>
                  <a:lnTo>
                    <a:pt x="28" y="155"/>
                  </a:lnTo>
                  <a:lnTo>
                    <a:pt x="570" y="409"/>
                  </a:lnTo>
                  <a:lnTo>
                    <a:pt x="689" y="393"/>
                  </a:lnTo>
                  <a:lnTo>
                    <a:pt x="785" y="414"/>
                  </a:lnTo>
                  <a:lnTo>
                    <a:pt x="794" y="395"/>
                  </a:lnTo>
                  <a:close/>
                </a:path>
              </a:pathLst>
            </a:custGeom>
            <a:solidFill>
              <a:srgbClr val="F8F8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" name="Freeform 20">
              <a:extLst>
                <a:ext uri="{FF2B5EF4-FFF2-40B4-BE49-F238E27FC236}">
                  <a16:creationId xmlns:a16="http://schemas.microsoft.com/office/drawing/2014/main" id="{42D8FF4F-7E1D-490F-88D9-B893B10F04EE}"/>
                </a:ext>
              </a:extLst>
            </p:cNvPr>
            <p:cNvSpPr>
              <a:spLocks/>
            </p:cNvSpPr>
            <p:nvPr userDrawn="1"/>
          </p:nvSpPr>
          <p:spPr bwMode="auto">
            <a:xfrm rot="7320404">
              <a:off x="-93" y="169"/>
              <a:ext cx="627" cy="290"/>
            </a:xfrm>
            <a:custGeom>
              <a:avLst/>
              <a:gdLst>
                <a:gd name="T0" fmla="*/ 54 w 1586"/>
                <a:gd name="T1" fmla="*/ 0 h 821"/>
                <a:gd name="T2" fmla="*/ 526 w 1586"/>
                <a:gd name="T3" fmla="*/ 183 h 821"/>
                <a:gd name="T4" fmla="*/ 565 w 1586"/>
                <a:gd name="T5" fmla="*/ 225 h 821"/>
                <a:gd name="T6" fmla="*/ 627 w 1586"/>
                <a:gd name="T7" fmla="*/ 280 h 821"/>
                <a:gd name="T8" fmla="*/ 619 w 1586"/>
                <a:gd name="T9" fmla="*/ 290 h 821"/>
                <a:gd name="T10" fmla="*/ 534 w 1586"/>
                <a:gd name="T11" fmla="*/ 278 h 821"/>
                <a:gd name="T12" fmla="*/ 453 w 1586"/>
                <a:gd name="T13" fmla="*/ 286 h 821"/>
                <a:gd name="T14" fmla="*/ 17 w 1586"/>
                <a:gd name="T15" fmla="*/ 105 h 821"/>
                <a:gd name="T16" fmla="*/ 0 w 1586"/>
                <a:gd name="T17" fmla="*/ 53 h 821"/>
                <a:gd name="T18" fmla="*/ 18 w 1586"/>
                <a:gd name="T19" fmla="*/ 11 h 821"/>
                <a:gd name="T20" fmla="*/ 54 w 1586"/>
                <a:gd name="T21" fmla="*/ 0 h 821"/>
                <a:gd name="T22" fmla="*/ 54 w 1586"/>
                <a:gd name="T23" fmla="*/ 0 h 821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1586" h="821">
                  <a:moveTo>
                    <a:pt x="137" y="0"/>
                  </a:moveTo>
                  <a:lnTo>
                    <a:pt x="1331" y="519"/>
                  </a:lnTo>
                  <a:lnTo>
                    <a:pt x="1428" y="638"/>
                  </a:lnTo>
                  <a:lnTo>
                    <a:pt x="1586" y="792"/>
                  </a:lnTo>
                  <a:lnTo>
                    <a:pt x="1565" y="821"/>
                  </a:lnTo>
                  <a:lnTo>
                    <a:pt x="1350" y="787"/>
                  </a:lnTo>
                  <a:lnTo>
                    <a:pt x="1145" y="811"/>
                  </a:lnTo>
                  <a:lnTo>
                    <a:pt x="42" y="298"/>
                  </a:lnTo>
                  <a:lnTo>
                    <a:pt x="0" y="150"/>
                  </a:lnTo>
                  <a:lnTo>
                    <a:pt x="46" y="32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" name="Freeform 21">
              <a:extLst>
                <a:ext uri="{FF2B5EF4-FFF2-40B4-BE49-F238E27FC236}">
                  <a16:creationId xmlns:a16="http://schemas.microsoft.com/office/drawing/2014/main" id="{508CDD6C-D076-4016-A6E4-24460D7F2BCD}"/>
                </a:ext>
              </a:extLst>
            </p:cNvPr>
            <p:cNvSpPr>
              <a:spLocks/>
            </p:cNvSpPr>
            <p:nvPr userDrawn="1"/>
          </p:nvSpPr>
          <p:spPr bwMode="auto">
            <a:xfrm rot="7320404">
              <a:off x="7" y="153"/>
              <a:ext cx="416" cy="265"/>
            </a:xfrm>
            <a:custGeom>
              <a:avLst/>
              <a:gdLst>
                <a:gd name="T0" fmla="*/ 0 w 1049"/>
                <a:gd name="T1" fmla="*/ 115 h 747"/>
                <a:gd name="T2" fmla="*/ 366 w 1049"/>
                <a:gd name="T3" fmla="*/ 265 h 747"/>
                <a:gd name="T4" fmla="*/ 372 w 1049"/>
                <a:gd name="T5" fmla="*/ 189 h 747"/>
                <a:gd name="T6" fmla="*/ 416 w 1049"/>
                <a:gd name="T7" fmla="*/ 150 h 747"/>
                <a:gd name="T8" fmla="*/ 31 w 1049"/>
                <a:gd name="T9" fmla="*/ 0 h 747"/>
                <a:gd name="T10" fmla="*/ 0 w 1049"/>
                <a:gd name="T11" fmla="*/ 45 h 747"/>
                <a:gd name="T12" fmla="*/ 0 w 1049"/>
                <a:gd name="T13" fmla="*/ 115 h 747"/>
                <a:gd name="T14" fmla="*/ 0 w 1049"/>
                <a:gd name="T15" fmla="*/ 115 h 74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049" h="747">
                  <a:moveTo>
                    <a:pt x="0" y="325"/>
                  </a:moveTo>
                  <a:lnTo>
                    <a:pt x="922" y="747"/>
                  </a:lnTo>
                  <a:lnTo>
                    <a:pt x="939" y="534"/>
                  </a:lnTo>
                  <a:lnTo>
                    <a:pt x="1049" y="422"/>
                  </a:lnTo>
                  <a:lnTo>
                    <a:pt x="78" y="0"/>
                  </a:lnTo>
                  <a:lnTo>
                    <a:pt x="0" y="127"/>
                  </a:lnTo>
                  <a:lnTo>
                    <a:pt x="0" y="325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19" name="Group 22">
              <a:extLst>
                <a:ext uri="{FF2B5EF4-FFF2-40B4-BE49-F238E27FC236}">
                  <a16:creationId xmlns:a16="http://schemas.microsoft.com/office/drawing/2014/main" id="{750FB65A-CFBB-496C-B521-740CEC126B71}"/>
                </a:ext>
              </a:extLst>
            </p:cNvPr>
            <p:cNvGrpSpPr>
              <a:grpSpLocks/>
            </p:cNvGrpSpPr>
            <p:nvPr userDrawn="1"/>
          </p:nvGrpSpPr>
          <p:grpSpPr bwMode="auto">
            <a:xfrm>
              <a:off x="0" y="0"/>
              <a:ext cx="468" cy="667"/>
              <a:chOff x="0" y="0"/>
              <a:chExt cx="468" cy="667"/>
            </a:xfrm>
          </p:grpSpPr>
          <p:sp>
            <p:nvSpPr>
              <p:cNvPr id="20" name="Freeform 23">
                <a:extLst>
                  <a:ext uri="{FF2B5EF4-FFF2-40B4-BE49-F238E27FC236}">
                    <a16:creationId xmlns:a16="http://schemas.microsoft.com/office/drawing/2014/main" id="{C26EC9E3-22EE-4458-B47D-E44D79113F87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 rot="7320404">
                <a:off x="1" y="431"/>
                <a:ext cx="59" cy="61"/>
              </a:xfrm>
              <a:custGeom>
                <a:avLst/>
                <a:gdLst>
                  <a:gd name="T0" fmla="*/ 43 w 150"/>
                  <a:gd name="T1" fmla="*/ 0 h 173"/>
                  <a:gd name="T2" fmla="*/ 16 w 150"/>
                  <a:gd name="T3" fmla="*/ 23 h 173"/>
                  <a:gd name="T4" fmla="*/ 0 w 150"/>
                  <a:gd name="T5" fmla="*/ 61 h 173"/>
                  <a:gd name="T6" fmla="*/ 31 w 150"/>
                  <a:gd name="T7" fmla="*/ 56 h 173"/>
                  <a:gd name="T8" fmla="*/ 41 w 150"/>
                  <a:gd name="T9" fmla="*/ 30 h 173"/>
                  <a:gd name="T10" fmla="*/ 59 w 150"/>
                  <a:gd name="T11" fmla="*/ 10 h 173"/>
                  <a:gd name="T12" fmla="*/ 43 w 150"/>
                  <a:gd name="T13" fmla="*/ 0 h 173"/>
                  <a:gd name="T14" fmla="*/ 43 w 150"/>
                  <a:gd name="T15" fmla="*/ 0 h 173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150" h="173">
                    <a:moveTo>
                      <a:pt x="110" y="0"/>
                    </a:moveTo>
                    <a:lnTo>
                      <a:pt x="40" y="66"/>
                    </a:lnTo>
                    <a:lnTo>
                      <a:pt x="0" y="173"/>
                    </a:lnTo>
                    <a:lnTo>
                      <a:pt x="80" y="160"/>
                    </a:lnTo>
                    <a:lnTo>
                      <a:pt x="103" y="84"/>
                    </a:lnTo>
                    <a:lnTo>
                      <a:pt x="150" y="27"/>
                    </a:lnTo>
                    <a:lnTo>
                      <a:pt x="110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" name="Freeform 24">
                <a:extLst>
                  <a:ext uri="{FF2B5EF4-FFF2-40B4-BE49-F238E27FC236}">
                    <a16:creationId xmlns:a16="http://schemas.microsoft.com/office/drawing/2014/main" id="{ED02BA2C-BDE2-4B7E-A1B6-AA401D86F074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 rot="7320404">
                <a:off x="-106" y="178"/>
                <a:ext cx="667" cy="311"/>
              </a:xfrm>
              <a:custGeom>
                <a:avLst/>
                <a:gdLst>
                  <a:gd name="T0" fmla="*/ 62 w 1684"/>
                  <a:gd name="T1" fmla="*/ 0 h 880"/>
                  <a:gd name="T2" fmla="*/ 25 w 1684"/>
                  <a:gd name="T3" fmla="*/ 18 h 880"/>
                  <a:gd name="T4" fmla="*/ 0 w 1684"/>
                  <a:gd name="T5" fmla="*/ 74 h 880"/>
                  <a:gd name="T6" fmla="*/ 27 w 1684"/>
                  <a:gd name="T7" fmla="*/ 127 h 880"/>
                  <a:gd name="T8" fmla="*/ 468 w 1684"/>
                  <a:gd name="T9" fmla="*/ 306 h 880"/>
                  <a:gd name="T10" fmla="*/ 563 w 1684"/>
                  <a:gd name="T11" fmla="*/ 295 h 880"/>
                  <a:gd name="T12" fmla="*/ 640 w 1684"/>
                  <a:gd name="T13" fmla="*/ 311 h 880"/>
                  <a:gd name="T14" fmla="*/ 667 w 1684"/>
                  <a:gd name="T15" fmla="*/ 286 h 880"/>
                  <a:gd name="T16" fmla="*/ 595 w 1684"/>
                  <a:gd name="T17" fmla="*/ 235 h 880"/>
                  <a:gd name="T18" fmla="*/ 566 w 1684"/>
                  <a:gd name="T19" fmla="*/ 181 h 880"/>
                  <a:gd name="T20" fmla="*/ 542 w 1684"/>
                  <a:gd name="T21" fmla="*/ 186 h 880"/>
                  <a:gd name="T22" fmla="*/ 570 w 1684"/>
                  <a:gd name="T23" fmla="*/ 235 h 880"/>
                  <a:gd name="T24" fmla="*/ 625 w 1684"/>
                  <a:gd name="T25" fmla="*/ 286 h 880"/>
                  <a:gd name="T26" fmla="*/ 560 w 1684"/>
                  <a:gd name="T27" fmla="*/ 278 h 880"/>
                  <a:gd name="T28" fmla="*/ 483 w 1684"/>
                  <a:gd name="T29" fmla="*/ 288 h 880"/>
                  <a:gd name="T30" fmla="*/ 497 w 1684"/>
                  <a:gd name="T31" fmla="*/ 230 h 880"/>
                  <a:gd name="T32" fmla="*/ 530 w 1684"/>
                  <a:gd name="T33" fmla="*/ 190 h 880"/>
                  <a:gd name="T34" fmla="*/ 492 w 1684"/>
                  <a:gd name="T35" fmla="*/ 195 h 880"/>
                  <a:gd name="T36" fmla="*/ 461 w 1684"/>
                  <a:gd name="T37" fmla="*/ 233 h 880"/>
                  <a:gd name="T38" fmla="*/ 451 w 1684"/>
                  <a:gd name="T39" fmla="*/ 280 h 880"/>
                  <a:gd name="T40" fmla="*/ 42 w 1684"/>
                  <a:gd name="T41" fmla="*/ 110 h 880"/>
                  <a:gd name="T42" fmla="*/ 32 w 1684"/>
                  <a:gd name="T43" fmla="*/ 76 h 880"/>
                  <a:gd name="T44" fmla="*/ 41 w 1684"/>
                  <a:gd name="T45" fmla="*/ 34 h 880"/>
                  <a:gd name="T46" fmla="*/ 86 w 1684"/>
                  <a:gd name="T47" fmla="*/ 0 h 880"/>
                  <a:gd name="T48" fmla="*/ 62 w 1684"/>
                  <a:gd name="T49" fmla="*/ 0 h 880"/>
                  <a:gd name="T50" fmla="*/ 62 w 1684"/>
                  <a:gd name="T51" fmla="*/ 0 h 880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0" t="0" r="r" b="b"/>
                <a:pathLst>
                  <a:path w="1684" h="880">
                    <a:moveTo>
                      <a:pt x="156" y="0"/>
                    </a:moveTo>
                    <a:lnTo>
                      <a:pt x="63" y="52"/>
                    </a:lnTo>
                    <a:lnTo>
                      <a:pt x="0" y="208"/>
                    </a:lnTo>
                    <a:lnTo>
                      <a:pt x="67" y="358"/>
                    </a:lnTo>
                    <a:lnTo>
                      <a:pt x="1182" y="867"/>
                    </a:lnTo>
                    <a:lnTo>
                      <a:pt x="1422" y="835"/>
                    </a:lnTo>
                    <a:lnTo>
                      <a:pt x="1616" y="880"/>
                    </a:lnTo>
                    <a:lnTo>
                      <a:pt x="1684" y="808"/>
                    </a:lnTo>
                    <a:lnTo>
                      <a:pt x="1502" y="664"/>
                    </a:lnTo>
                    <a:lnTo>
                      <a:pt x="1428" y="512"/>
                    </a:lnTo>
                    <a:lnTo>
                      <a:pt x="1369" y="527"/>
                    </a:lnTo>
                    <a:lnTo>
                      <a:pt x="1439" y="664"/>
                    </a:lnTo>
                    <a:lnTo>
                      <a:pt x="1578" y="810"/>
                    </a:lnTo>
                    <a:lnTo>
                      <a:pt x="1413" y="787"/>
                    </a:lnTo>
                    <a:lnTo>
                      <a:pt x="1219" y="814"/>
                    </a:lnTo>
                    <a:lnTo>
                      <a:pt x="1255" y="650"/>
                    </a:lnTo>
                    <a:lnTo>
                      <a:pt x="1338" y="538"/>
                    </a:lnTo>
                    <a:lnTo>
                      <a:pt x="1241" y="552"/>
                    </a:lnTo>
                    <a:lnTo>
                      <a:pt x="1165" y="658"/>
                    </a:lnTo>
                    <a:lnTo>
                      <a:pt x="1139" y="791"/>
                    </a:lnTo>
                    <a:lnTo>
                      <a:pt x="107" y="310"/>
                    </a:lnTo>
                    <a:lnTo>
                      <a:pt x="80" y="215"/>
                    </a:lnTo>
                    <a:lnTo>
                      <a:pt x="103" y="95"/>
                    </a:lnTo>
                    <a:lnTo>
                      <a:pt x="217" y="0"/>
                    </a:lnTo>
                    <a:lnTo>
                      <a:pt x="156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" name="Freeform 25">
                <a:extLst>
                  <a:ext uri="{FF2B5EF4-FFF2-40B4-BE49-F238E27FC236}">
                    <a16:creationId xmlns:a16="http://schemas.microsoft.com/office/drawing/2014/main" id="{DF899962-E531-4541-9D07-F44C3C0403CB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 rot="7320404">
                <a:off x="76" y="245"/>
                <a:ext cx="472" cy="176"/>
              </a:xfrm>
              <a:custGeom>
                <a:avLst/>
                <a:gdLst>
                  <a:gd name="T0" fmla="*/ 40 w 1190"/>
                  <a:gd name="T1" fmla="*/ 0 h 500"/>
                  <a:gd name="T2" fmla="*/ 472 w 1190"/>
                  <a:gd name="T3" fmla="*/ 172 h 500"/>
                  <a:gd name="T4" fmla="*/ 427 w 1190"/>
                  <a:gd name="T5" fmla="*/ 176 h 500"/>
                  <a:gd name="T6" fmla="*/ 0 w 1190"/>
                  <a:gd name="T7" fmla="*/ 10 h 500"/>
                  <a:gd name="T8" fmla="*/ 40 w 1190"/>
                  <a:gd name="T9" fmla="*/ 0 h 500"/>
                  <a:gd name="T10" fmla="*/ 40 w 1190"/>
                  <a:gd name="T11" fmla="*/ 0 h 50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190" h="500">
                    <a:moveTo>
                      <a:pt x="100" y="0"/>
                    </a:moveTo>
                    <a:lnTo>
                      <a:pt x="1190" y="490"/>
                    </a:lnTo>
                    <a:lnTo>
                      <a:pt x="1076" y="500"/>
                    </a:lnTo>
                    <a:lnTo>
                      <a:pt x="0" y="27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" name="Freeform 26">
                <a:extLst>
                  <a:ext uri="{FF2B5EF4-FFF2-40B4-BE49-F238E27FC236}">
                    <a16:creationId xmlns:a16="http://schemas.microsoft.com/office/drawing/2014/main" id="{7C01FEA7-87DD-4ACD-85AE-13DCEE8D1AF5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 rot="7320404">
                <a:off x="370" y="115"/>
                <a:ext cx="63" cy="118"/>
              </a:xfrm>
              <a:custGeom>
                <a:avLst/>
                <a:gdLst>
                  <a:gd name="T0" fmla="*/ 46 w 160"/>
                  <a:gd name="T1" fmla="*/ 0 h 335"/>
                  <a:gd name="T2" fmla="*/ 7 w 160"/>
                  <a:gd name="T3" fmla="*/ 37 h 335"/>
                  <a:gd name="T4" fmla="*/ 0 w 160"/>
                  <a:gd name="T5" fmla="*/ 81 h 335"/>
                  <a:gd name="T6" fmla="*/ 13 w 160"/>
                  <a:gd name="T7" fmla="*/ 111 h 335"/>
                  <a:gd name="T8" fmla="*/ 37 w 160"/>
                  <a:gd name="T9" fmla="*/ 118 h 335"/>
                  <a:gd name="T10" fmla="*/ 30 w 160"/>
                  <a:gd name="T11" fmla="*/ 54 h 335"/>
                  <a:gd name="T12" fmla="*/ 63 w 160"/>
                  <a:gd name="T13" fmla="*/ 6 h 335"/>
                  <a:gd name="T14" fmla="*/ 46 w 160"/>
                  <a:gd name="T15" fmla="*/ 0 h 335"/>
                  <a:gd name="T16" fmla="*/ 46 w 160"/>
                  <a:gd name="T17" fmla="*/ 0 h 335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60" h="335">
                    <a:moveTo>
                      <a:pt x="116" y="0"/>
                    </a:moveTo>
                    <a:lnTo>
                      <a:pt x="19" y="106"/>
                    </a:lnTo>
                    <a:lnTo>
                      <a:pt x="0" y="230"/>
                    </a:lnTo>
                    <a:lnTo>
                      <a:pt x="33" y="314"/>
                    </a:lnTo>
                    <a:lnTo>
                      <a:pt x="94" y="335"/>
                    </a:lnTo>
                    <a:lnTo>
                      <a:pt x="76" y="154"/>
                    </a:lnTo>
                    <a:lnTo>
                      <a:pt x="160" y="17"/>
                    </a:lnTo>
                    <a:lnTo>
                      <a:pt x="116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4" name="Freeform 27">
                <a:extLst>
                  <a:ext uri="{FF2B5EF4-FFF2-40B4-BE49-F238E27FC236}">
                    <a16:creationId xmlns:a16="http://schemas.microsoft.com/office/drawing/2014/main" id="{8841F2C6-8811-497B-9107-FACF8FF026BB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 rot="7320404">
                <a:off x="143" y="241"/>
                <a:ext cx="193" cy="104"/>
              </a:xfrm>
              <a:custGeom>
                <a:avLst/>
                <a:gdLst>
                  <a:gd name="T0" fmla="*/ 6 w 489"/>
                  <a:gd name="T1" fmla="*/ 12 h 296"/>
                  <a:gd name="T2" fmla="*/ 63 w 489"/>
                  <a:gd name="T3" fmla="*/ 23 h 296"/>
                  <a:gd name="T4" fmla="*/ 128 w 489"/>
                  <a:gd name="T5" fmla="*/ 48 h 296"/>
                  <a:gd name="T6" fmla="*/ 174 w 489"/>
                  <a:gd name="T7" fmla="*/ 85 h 296"/>
                  <a:gd name="T8" fmla="*/ 129 w 489"/>
                  <a:gd name="T9" fmla="*/ 81 h 296"/>
                  <a:gd name="T10" fmla="*/ 55 w 489"/>
                  <a:gd name="T11" fmla="*/ 51 h 296"/>
                  <a:gd name="T12" fmla="*/ 20 w 489"/>
                  <a:gd name="T13" fmla="*/ 28 h 296"/>
                  <a:gd name="T14" fmla="*/ 42 w 489"/>
                  <a:gd name="T15" fmla="*/ 57 h 296"/>
                  <a:gd name="T16" fmla="*/ 107 w 489"/>
                  <a:gd name="T17" fmla="*/ 95 h 296"/>
                  <a:gd name="T18" fmla="*/ 184 w 489"/>
                  <a:gd name="T19" fmla="*/ 104 h 296"/>
                  <a:gd name="T20" fmla="*/ 193 w 489"/>
                  <a:gd name="T21" fmla="*/ 79 h 296"/>
                  <a:gd name="T22" fmla="*/ 156 w 489"/>
                  <a:gd name="T23" fmla="*/ 42 h 296"/>
                  <a:gd name="T24" fmla="*/ 67 w 489"/>
                  <a:gd name="T25" fmla="*/ 6 h 296"/>
                  <a:gd name="T26" fmla="*/ 0 w 489"/>
                  <a:gd name="T27" fmla="*/ 0 h 296"/>
                  <a:gd name="T28" fmla="*/ 6 w 489"/>
                  <a:gd name="T29" fmla="*/ 12 h 296"/>
                  <a:gd name="T30" fmla="*/ 6 w 489"/>
                  <a:gd name="T31" fmla="*/ 12 h 29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489" h="296">
                    <a:moveTo>
                      <a:pt x="14" y="34"/>
                    </a:moveTo>
                    <a:lnTo>
                      <a:pt x="160" y="66"/>
                    </a:lnTo>
                    <a:lnTo>
                      <a:pt x="324" y="137"/>
                    </a:lnTo>
                    <a:lnTo>
                      <a:pt x="440" y="243"/>
                    </a:lnTo>
                    <a:lnTo>
                      <a:pt x="326" y="230"/>
                    </a:lnTo>
                    <a:lnTo>
                      <a:pt x="139" y="146"/>
                    </a:lnTo>
                    <a:lnTo>
                      <a:pt x="50" y="80"/>
                    </a:lnTo>
                    <a:lnTo>
                      <a:pt x="107" y="163"/>
                    </a:lnTo>
                    <a:lnTo>
                      <a:pt x="272" y="270"/>
                    </a:lnTo>
                    <a:lnTo>
                      <a:pt x="466" y="296"/>
                    </a:lnTo>
                    <a:lnTo>
                      <a:pt x="489" y="224"/>
                    </a:lnTo>
                    <a:lnTo>
                      <a:pt x="394" y="120"/>
                    </a:lnTo>
                    <a:lnTo>
                      <a:pt x="170" y="17"/>
                    </a:lnTo>
                    <a:lnTo>
                      <a:pt x="0" y="0"/>
                    </a:lnTo>
                    <a:lnTo>
                      <a:pt x="14" y="34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sp>
        <p:nvSpPr>
          <p:cNvPr id="25" name="Freeform 28">
            <a:extLst>
              <a:ext uri="{FF2B5EF4-FFF2-40B4-BE49-F238E27FC236}">
                <a16:creationId xmlns:a16="http://schemas.microsoft.com/office/drawing/2014/main" id="{8A22500A-BB81-4434-8E67-B6F76C1582E6}"/>
              </a:ext>
            </a:extLst>
          </p:cNvPr>
          <p:cNvSpPr>
            <a:spLocks/>
          </p:cNvSpPr>
          <p:nvPr/>
        </p:nvSpPr>
        <p:spPr bwMode="auto">
          <a:xfrm>
            <a:off x="901700" y="3790950"/>
            <a:ext cx="6807200" cy="546100"/>
          </a:xfrm>
          <a:custGeom>
            <a:avLst/>
            <a:gdLst>
              <a:gd name="T0" fmla="*/ 0 w 4288"/>
              <a:gd name="T1" fmla="*/ 0 h 459"/>
              <a:gd name="T2" fmla="*/ 1295400 w 4288"/>
              <a:gd name="T3" fmla="*/ 304579 h 459"/>
              <a:gd name="T4" fmla="*/ 2476500 w 4288"/>
              <a:gd name="T5" fmla="*/ 171325 h 459"/>
              <a:gd name="T6" fmla="*/ 2946400 w 4288"/>
              <a:gd name="T7" fmla="*/ 447350 h 459"/>
              <a:gd name="T8" fmla="*/ 3721100 w 4288"/>
              <a:gd name="T9" fmla="*/ 180844 h 459"/>
              <a:gd name="T10" fmla="*/ 5613400 w 4288"/>
              <a:gd name="T11" fmla="*/ 542531 h 459"/>
              <a:gd name="T12" fmla="*/ 6807200 w 4288"/>
              <a:gd name="T13" fmla="*/ 161807 h 459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4288" h="459">
                <a:moveTo>
                  <a:pt x="0" y="0"/>
                </a:moveTo>
                <a:cubicBezTo>
                  <a:pt x="136" y="43"/>
                  <a:pt x="556" y="232"/>
                  <a:pt x="816" y="256"/>
                </a:cubicBezTo>
                <a:cubicBezTo>
                  <a:pt x="1076" y="280"/>
                  <a:pt x="1387" y="124"/>
                  <a:pt x="1560" y="144"/>
                </a:cubicBezTo>
                <a:cubicBezTo>
                  <a:pt x="1733" y="164"/>
                  <a:pt x="1725" y="375"/>
                  <a:pt x="1856" y="376"/>
                </a:cubicBezTo>
                <a:cubicBezTo>
                  <a:pt x="1987" y="377"/>
                  <a:pt x="2064" y="139"/>
                  <a:pt x="2344" y="152"/>
                </a:cubicBezTo>
                <a:cubicBezTo>
                  <a:pt x="2624" y="165"/>
                  <a:pt x="3212" y="459"/>
                  <a:pt x="3536" y="456"/>
                </a:cubicBezTo>
                <a:cubicBezTo>
                  <a:pt x="3860" y="453"/>
                  <a:pt x="4165" y="188"/>
                  <a:pt x="4288" y="136"/>
                </a:cubicBezTo>
              </a:path>
            </a:pathLst>
          </a:custGeom>
          <a:noFill/>
          <a:ln w="76200" cap="flat" cmpd="sng">
            <a:solidFill>
              <a:schemeClr val="folHlink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6" name="Freeform 29">
            <a:extLst>
              <a:ext uri="{FF2B5EF4-FFF2-40B4-BE49-F238E27FC236}">
                <a16:creationId xmlns:a16="http://schemas.microsoft.com/office/drawing/2014/main" id="{3F2CE93A-1080-414F-B4F3-A06C4A66A78C}"/>
              </a:ext>
            </a:extLst>
          </p:cNvPr>
          <p:cNvSpPr>
            <a:spLocks/>
          </p:cNvSpPr>
          <p:nvPr/>
        </p:nvSpPr>
        <p:spPr bwMode="auto">
          <a:xfrm>
            <a:off x="4076700" y="1447800"/>
            <a:ext cx="889000" cy="285750"/>
          </a:xfrm>
          <a:custGeom>
            <a:avLst/>
            <a:gdLst>
              <a:gd name="T0" fmla="*/ 0 w 560"/>
              <a:gd name="T1" fmla="*/ 38100 h 240"/>
              <a:gd name="T2" fmla="*/ 444500 w 560"/>
              <a:gd name="T3" fmla="*/ 171450 h 240"/>
              <a:gd name="T4" fmla="*/ 711200 w 560"/>
              <a:gd name="T5" fmla="*/ 19050 h 240"/>
              <a:gd name="T6" fmla="*/ 889000 w 560"/>
              <a:gd name="T7" fmla="*/ 285750 h 24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560" h="240">
                <a:moveTo>
                  <a:pt x="0" y="32"/>
                </a:moveTo>
                <a:cubicBezTo>
                  <a:pt x="102" y="89"/>
                  <a:pt x="205" y="147"/>
                  <a:pt x="280" y="144"/>
                </a:cubicBezTo>
                <a:cubicBezTo>
                  <a:pt x="355" y="141"/>
                  <a:pt x="401" y="0"/>
                  <a:pt x="448" y="16"/>
                </a:cubicBezTo>
                <a:cubicBezTo>
                  <a:pt x="495" y="32"/>
                  <a:pt x="541" y="201"/>
                  <a:pt x="560" y="240"/>
                </a:cubicBezTo>
              </a:path>
            </a:pathLst>
          </a:custGeom>
          <a:noFill/>
          <a:ln w="114300" cmpd="sng">
            <a:solidFill>
              <a:schemeClr val="tx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371600" y="1133475"/>
            <a:ext cx="6400800" cy="1704975"/>
          </a:xfrm>
          <a:effectLst>
            <a:outerShdw dist="45791" dir="2021404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3300"/>
                </a:solidFill>
              </a14:hiddenFill>
            </a:ext>
          </a:extLst>
        </p:spPr>
        <p:txBody>
          <a:bodyPr/>
          <a:lstStyle>
            <a:lvl1pPr>
              <a:defRPr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</a:defRPr>
            </a:lvl1pPr>
          </a:lstStyle>
          <a:p>
            <a:pPr lvl="0"/>
            <a:r>
              <a:rPr lang="zh-CN" altLang="zh-CN" noProof="0"/>
              <a:t>单击此处编辑母版标题样式</a:t>
            </a:r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549400" y="3038475"/>
            <a:ext cx="6032500" cy="752475"/>
          </a:xfrm>
        </p:spPr>
        <p:txBody>
          <a:bodyPr/>
          <a:lstStyle>
            <a:lvl1pPr marL="0" indent="0" algn="ctr">
              <a:buFontTx/>
              <a:buNone/>
              <a:defRPr sz="2800">
                <a:effectLst>
                  <a:outerShdw blurRad="38100" dist="38100" dir="2700000" algn="tl">
                    <a:srgbClr val="C0C0C0"/>
                  </a:outerShdw>
                </a:effectLst>
              </a:defRPr>
            </a:lvl1pPr>
          </a:lstStyle>
          <a:p>
            <a:pPr lvl="0"/>
            <a:r>
              <a:rPr lang="zh-CN" altLang="zh-CN" noProof="0"/>
              <a:t>单击此处编辑母版副标题样式</a:t>
            </a:r>
          </a:p>
        </p:txBody>
      </p:sp>
      <p:sp>
        <p:nvSpPr>
          <p:cNvPr id="27" name="Rectangle 5">
            <a:extLst>
              <a:ext uri="{FF2B5EF4-FFF2-40B4-BE49-F238E27FC236}">
                <a16:creationId xmlns:a16="http://schemas.microsoft.com/office/drawing/2014/main" id="{E1B98691-D5EE-43A3-8B27-FF38827C094C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xfrm>
            <a:off x="685800" y="4686300"/>
            <a:ext cx="1905000" cy="34290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28" name="Rectangle 6">
            <a:extLst>
              <a:ext uri="{FF2B5EF4-FFF2-40B4-BE49-F238E27FC236}">
                <a16:creationId xmlns:a16="http://schemas.microsoft.com/office/drawing/2014/main" id="{4DC592D6-FDE4-4B43-AB7F-E6EAC0AB2150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4686300"/>
            <a:ext cx="2895600" cy="34290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29" name="Rectangle 7">
            <a:extLst>
              <a:ext uri="{FF2B5EF4-FFF2-40B4-BE49-F238E27FC236}">
                <a16:creationId xmlns:a16="http://schemas.microsoft.com/office/drawing/2014/main" id="{F9EE7122-8EEB-48CD-9473-013D819196F8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4686300"/>
            <a:ext cx="1905000" cy="342900"/>
          </a:xfrm>
        </p:spPr>
        <p:txBody>
          <a:bodyPr/>
          <a:lstStyle>
            <a:lvl1pPr>
              <a:defRPr/>
            </a:lvl1pPr>
          </a:lstStyle>
          <a:p>
            <a:fld id="{D12CB32E-F5DF-49DB-9C9B-4AFF44F8533B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26982340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id="{C9EACCD6-89DF-451C-B486-42205B94B15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2F7F2760-D39E-4CEF-9072-4F7D6E1CE7FD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DC72B179-AFE9-4626-8E47-FFA41C4EEF9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CB70373-06FD-4E01-AE80-F48F48C7D817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31422448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457950" y="114300"/>
            <a:ext cx="1924050" cy="400050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114300"/>
            <a:ext cx="5619750" cy="400050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id="{57365165-DE9C-42FB-A7EA-32F6117C7479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693A6C7E-8412-403E-A9F1-074014843FBB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E0B91845-C6F3-420F-B562-F41E75C1A850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9C89868-91A9-4007-820F-5FCC4CEE3248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29899460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id="{E2336DAE-6E7B-4F5A-AAB4-5AF0037E9431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75B0C01F-E010-455E-A8FB-F57FBE1D928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85E791CA-DEF8-4B8B-A890-ECEC3D59081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11A43A8-5A72-459D-9A8C-75F0C7DA21D6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36258206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0223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79638"/>
            <a:ext cx="7772400" cy="112553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id="{D83C0D94-2652-4771-B044-262A42736F43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4BF3CC57-D7D8-46C3-9636-7C5FFB5E2BAD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D6DEF682-A130-4078-984E-2657C8CB2415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87A5DBF-A7DE-43FF-97F9-A376CD8B81FE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22402581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5800" y="1371600"/>
            <a:ext cx="3771900" cy="2743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3771900" cy="2743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36F08B8E-47FF-4E3D-A59A-EA03A328F875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FEAE5785-C5D1-4259-86E6-F73E61C6E6D1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Rectangle 7">
            <a:extLst>
              <a:ext uri="{FF2B5EF4-FFF2-40B4-BE49-F238E27FC236}">
                <a16:creationId xmlns:a16="http://schemas.microsoft.com/office/drawing/2014/main" id="{98493590-E0C1-4F0F-BCEF-6C9AA258EB5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AD4E484-1AE5-4144-BDB8-2471E5CA1D2D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20134525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7850B586-EA3C-4EBE-887A-8E9B13C07A7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A3427C70-0E73-4CB6-97CC-B13234021A4D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Rectangle 7">
            <a:extLst>
              <a:ext uri="{FF2B5EF4-FFF2-40B4-BE49-F238E27FC236}">
                <a16:creationId xmlns:a16="http://schemas.microsoft.com/office/drawing/2014/main" id="{92992607-56BC-4FF7-93FC-69627CDFD1E7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CAEA274-B4D1-47C4-A21A-E4C1BF39A0A3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38576961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Rectangle 5">
            <a:extLst>
              <a:ext uri="{FF2B5EF4-FFF2-40B4-BE49-F238E27FC236}">
                <a16:creationId xmlns:a16="http://schemas.microsoft.com/office/drawing/2014/main" id="{7316C43F-AB07-4417-A219-760F73E0E3B9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DBC57698-B54E-4522-BD32-8BD107A7A475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98DD8D98-3DE8-4512-B01B-A7FBD5407560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7407F7D-425C-4D85-BE3C-F3CA4C5B1A07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0985066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>
            <a:extLst>
              <a:ext uri="{FF2B5EF4-FFF2-40B4-BE49-F238E27FC236}">
                <a16:creationId xmlns:a16="http://schemas.microsoft.com/office/drawing/2014/main" id="{205CD571-41D9-4643-BF89-15DBD0432B6A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3" name="Rectangle 6">
            <a:extLst>
              <a:ext uri="{FF2B5EF4-FFF2-40B4-BE49-F238E27FC236}">
                <a16:creationId xmlns:a16="http://schemas.microsoft.com/office/drawing/2014/main" id="{B015BDBD-E1C9-4027-895C-59BB6F454AC0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Rectangle 7">
            <a:extLst>
              <a:ext uri="{FF2B5EF4-FFF2-40B4-BE49-F238E27FC236}">
                <a16:creationId xmlns:a16="http://schemas.microsoft.com/office/drawing/2014/main" id="{84383325-9F49-4A47-A26B-CA23DC0DC805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D438086-CA5D-42DF-8C64-BD473323509A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21950704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43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79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2657E4B4-68EA-4A9A-87A2-E2EE790FD631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1C73B147-A47B-4E91-99CB-37227BD3C69B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Rectangle 7">
            <a:extLst>
              <a:ext uri="{FF2B5EF4-FFF2-40B4-BE49-F238E27FC236}">
                <a16:creationId xmlns:a16="http://schemas.microsoft.com/office/drawing/2014/main" id="{9508BB30-F83E-4F78-8B3B-D3B53144A7F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740AE22-9F97-485D-9ADC-8196C5DE6825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2041857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4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900"/>
            <a:ext cx="5486400" cy="6032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7556B486-B695-4A04-A7A7-CB3E21C9EA06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1086F86E-BD7A-4445-805E-9CFACEE2DFD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Rectangle 7">
            <a:extLst>
              <a:ext uri="{FF2B5EF4-FFF2-40B4-BE49-F238E27FC236}">
                <a16:creationId xmlns:a16="http://schemas.microsoft.com/office/drawing/2014/main" id="{92F28CB7-7B62-404B-950C-258C9250830F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1AEF99D-49F7-4E4B-83BE-FE7165D6650E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27343530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Freeform 2">
            <a:extLst>
              <a:ext uri="{FF2B5EF4-FFF2-40B4-BE49-F238E27FC236}">
                <a16:creationId xmlns:a16="http://schemas.microsoft.com/office/drawing/2014/main" id="{BBF0ADB7-C2E0-407B-8C28-61E48A6C697D}"/>
              </a:ext>
            </a:extLst>
          </p:cNvPr>
          <p:cNvSpPr>
            <a:spLocks/>
          </p:cNvSpPr>
          <p:nvPr/>
        </p:nvSpPr>
        <p:spPr bwMode="auto">
          <a:xfrm rot="-3172564">
            <a:off x="7777957" y="-11906"/>
            <a:ext cx="1162050" cy="1563687"/>
          </a:xfrm>
          <a:custGeom>
            <a:avLst/>
            <a:gdLst>
              <a:gd name="T0" fmla="*/ 1162050 w 2903"/>
              <a:gd name="T1" fmla="*/ 183689 h 3686"/>
              <a:gd name="T2" fmla="*/ 1026751 w 2903"/>
              <a:gd name="T3" fmla="*/ 33938 h 3686"/>
              <a:gd name="T4" fmla="*/ 897056 w 2903"/>
              <a:gd name="T5" fmla="*/ 0 h 3686"/>
              <a:gd name="T6" fmla="*/ 44032 w 2903"/>
              <a:gd name="T7" fmla="*/ 1192492 h 3686"/>
              <a:gd name="T8" fmla="*/ 44032 w 2903"/>
              <a:gd name="T9" fmla="*/ 1369393 h 3686"/>
              <a:gd name="T10" fmla="*/ 0 w 2903"/>
              <a:gd name="T11" fmla="*/ 1540355 h 3686"/>
              <a:gd name="T12" fmla="*/ 28821 w 2903"/>
              <a:gd name="T13" fmla="*/ 1563687 h 3686"/>
              <a:gd name="T14" fmla="*/ 176529 w 2903"/>
              <a:gd name="T15" fmla="*/ 1423269 h 3686"/>
              <a:gd name="T16" fmla="*/ 296217 w 2903"/>
              <a:gd name="T17" fmla="*/ 1369393 h 3686"/>
              <a:gd name="T18" fmla="*/ 1162050 w 2903"/>
              <a:gd name="T19" fmla="*/ 183689 h 3686"/>
              <a:gd name="T20" fmla="*/ 1162050 w 2903"/>
              <a:gd name="T21" fmla="*/ 183689 h 368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2903" h="3686">
                <a:moveTo>
                  <a:pt x="2903" y="433"/>
                </a:moveTo>
                <a:lnTo>
                  <a:pt x="2565" y="80"/>
                </a:lnTo>
                <a:lnTo>
                  <a:pt x="2241" y="0"/>
                </a:lnTo>
                <a:lnTo>
                  <a:pt x="110" y="2811"/>
                </a:lnTo>
                <a:lnTo>
                  <a:pt x="110" y="3228"/>
                </a:lnTo>
                <a:lnTo>
                  <a:pt x="0" y="3631"/>
                </a:lnTo>
                <a:lnTo>
                  <a:pt x="72" y="3686"/>
                </a:lnTo>
                <a:lnTo>
                  <a:pt x="441" y="3355"/>
                </a:lnTo>
                <a:lnTo>
                  <a:pt x="740" y="3228"/>
                </a:lnTo>
                <a:lnTo>
                  <a:pt x="2903" y="43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27" name="Rectangle 3">
            <a:extLst>
              <a:ext uri="{FF2B5EF4-FFF2-40B4-BE49-F238E27FC236}">
                <a16:creationId xmlns:a16="http://schemas.microsoft.com/office/drawing/2014/main" id="{0527689B-94C8-4B5E-AD28-4160A824D95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114300"/>
            <a:ext cx="687070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/>
              <a:t>单击此处编辑母版标题样式</a:t>
            </a:r>
          </a:p>
        </p:txBody>
      </p:sp>
      <p:sp>
        <p:nvSpPr>
          <p:cNvPr id="1028" name="Rectangle 4">
            <a:extLst>
              <a:ext uri="{FF2B5EF4-FFF2-40B4-BE49-F238E27FC236}">
                <a16:creationId xmlns:a16="http://schemas.microsoft.com/office/drawing/2014/main" id="{8FEDD3D9-0643-41C1-84F2-DBC86BB2B4B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371600"/>
            <a:ext cx="7696200" cy="2743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/>
              <a:t>单击此处编辑母版文本样式</a:t>
            </a:r>
          </a:p>
          <a:p>
            <a:pPr lvl="1"/>
            <a:r>
              <a:rPr lang="zh-CN" altLang="zh-CN"/>
              <a:t>第二级</a:t>
            </a:r>
          </a:p>
          <a:p>
            <a:pPr lvl="2"/>
            <a:r>
              <a:rPr lang="zh-CN" altLang="zh-CN"/>
              <a:t>第三级</a:t>
            </a:r>
          </a:p>
          <a:p>
            <a:pPr lvl="3"/>
            <a:r>
              <a:rPr lang="zh-CN" altLang="zh-CN"/>
              <a:t>第四级</a:t>
            </a:r>
          </a:p>
          <a:p>
            <a:pPr lvl="4"/>
            <a:r>
              <a:rPr lang="zh-CN" altLang="zh-CN"/>
              <a:t>第五级</a:t>
            </a:r>
          </a:p>
        </p:txBody>
      </p:sp>
      <p:sp>
        <p:nvSpPr>
          <p:cNvPr id="1029" name="Rectangle 5">
            <a:extLst>
              <a:ext uri="{FF2B5EF4-FFF2-40B4-BE49-F238E27FC236}">
                <a16:creationId xmlns:a16="http://schemas.microsoft.com/office/drawing/2014/main" id="{CCC76B4B-12E2-4B30-B842-8D509A61E863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371600" y="4686300"/>
            <a:ext cx="1905000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400" smtClean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1030" name="Rectangle 6">
            <a:extLst>
              <a:ext uri="{FF2B5EF4-FFF2-40B4-BE49-F238E27FC236}">
                <a16:creationId xmlns:a16="http://schemas.microsoft.com/office/drawing/2014/main" id="{870BDF4B-4C04-4FBB-81A9-D6E106EAA91A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556000" y="4686300"/>
            <a:ext cx="2895600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1031" name="Rectangle 7">
            <a:extLst>
              <a:ext uri="{FF2B5EF4-FFF2-40B4-BE49-F238E27FC236}">
                <a16:creationId xmlns:a16="http://schemas.microsoft.com/office/drawing/2014/main" id="{C00DB142-8665-41A5-873E-81D24D4163CE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18300" y="4686300"/>
            <a:ext cx="1905000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chemeClr val="tx1"/>
                </a:solidFill>
              </a:defRPr>
            </a:lvl1pPr>
          </a:lstStyle>
          <a:p>
            <a:fld id="{05B6D5F6-82B1-4F9C-8F9B-EC1051B05454}" type="slidenum">
              <a:rPr lang="zh-CN" altLang="zh-CN"/>
              <a:pPr/>
              <a:t>‹#›</a:t>
            </a:fld>
            <a:endParaRPr lang="zh-CN" altLang="zh-CN"/>
          </a:p>
        </p:txBody>
      </p:sp>
      <p:sp>
        <p:nvSpPr>
          <p:cNvPr id="1032" name="Freeform 8">
            <a:extLst>
              <a:ext uri="{FF2B5EF4-FFF2-40B4-BE49-F238E27FC236}">
                <a16:creationId xmlns:a16="http://schemas.microsoft.com/office/drawing/2014/main" id="{E6FC3B68-D794-43DA-BA2D-D53F3781389C}"/>
              </a:ext>
            </a:extLst>
          </p:cNvPr>
          <p:cNvSpPr>
            <a:spLocks/>
          </p:cNvSpPr>
          <p:nvPr/>
        </p:nvSpPr>
        <p:spPr bwMode="auto">
          <a:xfrm rot="-3172564">
            <a:off x="7864475" y="19050"/>
            <a:ext cx="1165225" cy="1571625"/>
          </a:xfrm>
          <a:custGeom>
            <a:avLst/>
            <a:gdLst>
              <a:gd name="T0" fmla="*/ 917850 w 2911"/>
              <a:gd name="T1" fmla="*/ 0 h 3703"/>
              <a:gd name="T2" fmla="*/ 52037 w 2911"/>
              <a:gd name="T3" fmla="*/ 1203229 h 3703"/>
              <a:gd name="T4" fmla="*/ 52437 w 2911"/>
              <a:gd name="T5" fmla="*/ 1358566 h 3703"/>
              <a:gd name="T6" fmla="*/ 0 w 2911"/>
              <a:gd name="T7" fmla="*/ 1541916 h 3703"/>
              <a:gd name="T8" fmla="*/ 20014 w 2911"/>
              <a:gd name="T9" fmla="*/ 1571625 h 3703"/>
              <a:gd name="T10" fmla="*/ 168920 w 2911"/>
              <a:gd name="T11" fmla="*/ 1422654 h 3703"/>
              <a:gd name="T12" fmla="*/ 305416 w 2911"/>
              <a:gd name="T13" fmla="*/ 1366630 h 3703"/>
              <a:gd name="T14" fmla="*/ 1165225 w 2911"/>
              <a:gd name="T15" fmla="*/ 181651 h 3703"/>
              <a:gd name="T16" fmla="*/ 1036334 w 2911"/>
              <a:gd name="T17" fmla="*/ 40744 h 3703"/>
              <a:gd name="T18" fmla="*/ 917850 w 2911"/>
              <a:gd name="T19" fmla="*/ 0 h 3703"/>
              <a:gd name="T20" fmla="*/ 917850 w 2911"/>
              <a:gd name="T21" fmla="*/ 0 h 3703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2911" h="3703">
                <a:moveTo>
                  <a:pt x="2293" y="0"/>
                </a:moveTo>
                <a:lnTo>
                  <a:pt x="130" y="2835"/>
                </a:lnTo>
                <a:lnTo>
                  <a:pt x="131" y="3201"/>
                </a:lnTo>
                <a:lnTo>
                  <a:pt x="0" y="3633"/>
                </a:lnTo>
                <a:lnTo>
                  <a:pt x="50" y="3703"/>
                </a:lnTo>
                <a:lnTo>
                  <a:pt x="422" y="3352"/>
                </a:lnTo>
                <a:lnTo>
                  <a:pt x="763" y="3220"/>
                </a:lnTo>
                <a:lnTo>
                  <a:pt x="2911" y="428"/>
                </a:lnTo>
                <a:lnTo>
                  <a:pt x="2589" y="96"/>
                </a:lnTo>
                <a:lnTo>
                  <a:pt x="2293" y="0"/>
                </a:lnTo>
                <a:close/>
              </a:path>
            </a:pathLst>
          </a:custGeom>
          <a:solidFill>
            <a:schemeClr val="folHlink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33" name="Freeform 9">
            <a:extLst>
              <a:ext uri="{FF2B5EF4-FFF2-40B4-BE49-F238E27FC236}">
                <a16:creationId xmlns:a16="http://schemas.microsoft.com/office/drawing/2014/main" id="{17CB5F96-C955-4B89-9CEA-640D5E8FC99C}"/>
              </a:ext>
            </a:extLst>
          </p:cNvPr>
          <p:cNvSpPr>
            <a:spLocks/>
          </p:cNvSpPr>
          <p:nvPr/>
        </p:nvSpPr>
        <p:spPr bwMode="auto">
          <a:xfrm rot="-3172564">
            <a:off x="7830344" y="143669"/>
            <a:ext cx="1025525" cy="1179513"/>
          </a:xfrm>
          <a:custGeom>
            <a:avLst/>
            <a:gdLst>
              <a:gd name="T0" fmla="*/ 0 w 2561"/>
              <a:gd name="T1" fmla="*/ 1055488 h 2777"/>
              <a:gd name="T2" fmla="*/ 172990 w 2561"/>
              <a:gd name="T3" fmla="*/ 1084370 h 2777"/>
              <a:gd name="T4" fmla="*/ 294723 w 2561"/>
              <a:gd name="T5" fmla="*/ 1179513 h 2777"/>
              <a:gd name="T6" fmla="*/ 1025525 w 2561"/>
              <a:gd name="T7" fmla="*/ 169473 h 2777"/>
              <a:gd name="T8" fmla="*/ 848130 w 2561"/>
              <a:gd name="T9" fmla="*/ 34829 h 2777"/>
              <a:gd name="T10" fmla="*/ 760034 w 2561"/>
              <a:gd name="T11" fmla="*/ 0 h 2777"/>
              <a:gd name="T12" fmla="*/ 0 w 2561"/>
              <a:gd name="T13" fmla="*/ 1055488 h 2777"/>
              <a:gd name="T14" fmla="*/ 0 w 2561"/>
              <a:gd name="T15" fmla="*/ 1055488 h 2777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2561" h="2777">
                <a:moveTo>
                  <a:pt x="0" y="2485"/>
                </a:moveTo>
                <a:lnTo>
                  <a:pt x="432" y="2553"/>
                </a:lnTo>
                <a:lnTo>
                  <a:pt x="736" y="2777"/>
                </a:lnTo>
                <a:lnTo>
                  <a:pt x="2561" y="399"/>
                </a:lnTo>
                <a:lnTo>
                  <a:pt x="2118" y="82"/>
                </a:lnTo>
                <a:lnTo>
                  <a:pt x="1898" y="0"/>
                </a:lnTo>
                <a:lnTo>
                  <a:pt x="0" y="2485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1034" name="Group 10">
            <a:extLst>
              <a:ext uri="{FF2B5EF4-FFF2-40B4-BE49-F238E27FC236}">
                <a16:creationId xmlns:a16="http://schemas.microsoft.com/office/drawing/2014/main" id="{BC9F7220-0DD9-401E-A9A4-187677E9502D}"/>
              </a:ext>
            </a:extLst>
          </p:cNvPr>
          <p:cNvGrpSpPr>
            <a:grpSpLocks/>
          </p:cNvGrpSpPr>
          <p:nvPr/>
        </p:nvGrpSpPr>
        <p:grpSpPr bwMode="auto">
          <a:xfrm>
            <a:off x="7938" y="4156075"/>
            <a:ext cx="1784350" cy="933450"/>
            <a:chOff x="0" y="0"/>
            <a:chExt cx="1124" cy="785"/>
          </a:xfrm>
        </p:grpSpPr>
        <p:sp>
          <p:nvSpPr>
            <p:cNvPr id="1051" name="Freeform 11">
              <a:extLst>
                <a:ext uri="{FF2B5EF4-FFF2-40B4-BE49-F238E27FC236}">
                  <a16:creationId xmlns:a16="http://schemas.microsoft.com/office/drawing/2014/main" id="{BD21F68E-9291-42B1-B709-00613B4CE94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9" y="15"/>
              <a:ext cx="1089" cy="649"/>
            </a:xfrm>
            <a:custGeom>
              <a:avLst/>
              <a:gdLst>
                <a:gd name="T0" fmla="*/ 794 w 2177"/>
                <a:gd name="T1" fmla="*/ 630 h 1298"/>
                <a:gd name="T2" fmla="*/ 710 w 2177"/>
                <a:gd name="T3" fmla="*/ 553 h 1298"/>
                <a:gd name="T4" fmla="*/ 666 w 2177"/>
                <a:gd name="T5" fmla="*/ 239 h 1298"/>
                <a:gd name="T6" fmla="*/ 1070 w 2177"/>
                <a:gd name="T7" fmla="*/ 165 h 1298"/>
                <a:gd name="T8" fmla="*/ 1089 w 2177"/>
                <a:gd name="T9" fmla="*/ 102 h 1298"/>
                <a:gd name="T10" fmla="*/ 1050 w 2177"/>
                <a:gd name="T11" fmla="*/ 50 h 1298"/>
                <a:gd name="T12" fmla="*/ 638 w 2177"/>
                <a:gd name="T13" fmla="*/ 106 h 1298"/>
                <a:gd name="T14" fmla="*/ 610 w 2177"/>
                <a:gd name="T15" fmla="*/ 16 h 1298"/>
                <a:gd name="T16" fmla="*/ 543 w 2177"/>
                <a:gd name="T17" fmla="*/ 0 h 1298"/>
                <a:gd name="T18" fmla="*/ 479 w 2177"/>
                <a:gd name="T19" fmla="*/ 14 h 1298"/>
                <a:gd name="T20" fmla="*/ 444 w 2177"/>
                <a:gd name="T21" fmla="*/ 53 h 1298"/>
                <a:gd name="T22" fmla="*/ 469 w 2177"/>
                <a:gd name="T23" fmla="*/ 143 h 1298"/>
                <a:gd name="T24" fmla="*/ 330 w 2177"/>
                <a:gd name="T25" fmla="*/ 221 h 1298"/>
                <a:gd name="T26" fmla="*/ 492 w 2177"/>
                <a:gd name="T27" fmla="*/ 237 h 1298"/>
                <a:gd name="T28" fmla="*/ 556 w 2177"/>
                <a:gd name="T29" fmla="*/ 445 h 1298"/>
                <a:gd name="T30" fmla="*/ 71 w 2177"/>
                <a:gd name="T31" fmla="*/ 235 h 1298"/>
                <a:gd name="T32" fmla="*/ 23 w 2177"/>
                <a:gd name="T33" fmla="*/ 255 h 1298"/>
                <a:gd name="T34" fmla="*/ 0 w 2177"/>
                <a:gd name="T35" fmla="*/ 318 h 1298"/>
                <a:gd name="T36" fmla="*/ 28 w 2177"/>
                <a:gd name="T37" fmla="*/ 390 h 1298"/>
                <a:gd name="T38" fmla="*/ 570 w 2177"/>
                <a:gd name="T39" fmla="*/ 644 h 1298"/>
                <a:gd name="T40" fmla="*/ 689 w 2177"/>
                <a:gd name="T41" fmla="*/ 628 h 1298"/>
                <a:gd name="T42" fmla="*/ 785 w 2177"/>
                <a:gd name="T43" fmla="*/ 649 h 1298"/>
                <a:gd name="T44" fmla="*/ 794 w 2177"/>
                <a:gd name="T45" fmla="*/ 630 h 1298"/>
                <a:gd name="T46" fmla="*/ 794 w 2177"/>
                <a:gd name="T47" fmla="*/ 630 h 1298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0" t="0" r="r" b="b"/>
              <a:pathLst>
                <a:path w="2177" h="1298">
                  <a:moveTo>
                    <a:pt x="1587" y="1260"/>
                  </a:moveTo>
                  <a:lnTo>
                    <a:pt x="1420" y="1106"/>
                  </a:lnTo>
                  <a:lnTo>
                    <a:pt x="1331" y="477"/>
                  </a:lnTo>
                  <a:lnTo>
                    <a:pt x="2139" y="330"/>
                  </a:lnTo>
                  <a:lnTo>
                    <a:pt x="2177" y="203"/>
                  </a:lnTo>
                  <a:lnTo>
                    <a:pt x="2099" y="100"/>
                  </a:lnTo>
                  <a:lnTo>
                    <a:pt x="1276" y="211"/>
                  </a:lnTo>
                  <a:lnTo>
                    <a:pt x="1219" y="32"/>
                  </a:lnTo>
                  <a:lnTo>
                    <a:pt x="1085" y="0"/>
                  </a:lnTo>
                  <a:lnTo>
                    <a:pt x="958" y="28"/>
                  </a:lnTo>
                  <a:lnTo>
                    <a:pt x="888" y="106"/>
                  </a:lnTo>
                  <a:lnTo>
                    <a:pt x="937" y="285"/>
                  </a:lnTo>
                  <a:lnTo>
                    <a:pt x="660" y="441"/>
                  </a:lnTo>
                  <a:lnTo>
                    <a:pt x="983" y="473"/>
                  </a:lnTo>
                  <a:lnTo>
                    <a:pt x="1112" y="889"/>
                  </a:lnTo>
                  <a:lnTo>
                    <a:pt x="141" y="469"/>
                  </a:lnTo>
                  <a:lnTo>
                    <a:pt x="46" y="509"/>
                  </a:lnTo>
                  <a:lnTo>
                    <a:pt x="0" y="636"/>
                  </a:lnTo>
                  <a:lnTo>
                    <a:pt x="55" y="779"/>
                  </a:lnTo>
                  <a:lnTo>
                    <a:pt x="1139" y="1288"/>
                  </a:lnTo>
                  <a:lnTo>
                    <a:pt x="1378" y="1256"/>
                  </a:lnTo>
                  <a:lnTo>
                    <a:pt x="1570" y="1298"/>
                  </a:lnTo>
                  <a:lnTo>
                    <a:pt x="1587" y="1260"/>
                  </a:lnTo>
                  <a:close/>
                </a:path>
              </a:pathLst>
            </a:custGeom>
            <a:solidFill>
              <a:srgbClr val="F8F8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2" name="Freeform 12">
              <a:extLst>
                <a:ext uri="{FF2B5EF4-FFF2-40B4-BE49-F238E27FC236}">
                  <a16:creationId xmlns:a16="http://schemas.microsoft.com/office/drawing/2014/main" id="{4EAF58E1-E824-44FA-BEFA-EA8E703F73F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17" y="92"/>
              <a:ext cx="71" cy="129"/>
            </a:xfrm>
            <a:custGeom>
              <a:avLst/>
              <a:gdLst>
                <a:gd name="T0" fmla="*/ 0 w 143"/>
                <a:gd name="T1" fmla="*/ 4 h 258"/>
                <a:gd name="T2" fmla="*/ 60 w 143"/>
                <a:gd name="T3" fmla="*/ 0 h 258"/>
                <a:gd name="T4" fmla="*/ 71 w 143"/>
                <a:gd name="T5" fmla="*/ 117 h 258"/>
                <a:gd name="T6" fmla="*/ 4 w 143"/>
                <a:gd name="T7" fmla="*/ 129 h 258"/>
                <a:gd name="T8" fmla="*/ 0 w 143"/>
                <a:gd name="T9" fmla="*/ 4 h 258"/>
                <a:gd name="T10" fmla="*/ 0 w 143"/>
                <a:gd name="T11" fmla="*/ 4 h 25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43" h="258">
                  <a:moveTo>
                    <a:pt x="0" y="7"/>
                  </a:moveTo>
                  <a:lnTo>
                    <a:pt x="120" y="0"/>
                  </a:lnTo>
                  <a:lnTo>
                    <a:pt x="143" y="233"/>
                  </a:lnTo>
                  <a:lnTo>
                    <a:pt x="8" y="258"/>
                  </a:lnTo>
                  <a:lnTo>
                    <a:pt x="0" y="7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3" name="Freeform 13">
              <a:extLst>
                <a:ext uri="{FF2B5EF4-FFF2-40B4-BE49-F238E27FC236}">
                  <a16:creationId xmlns:a16="http://schemas.microsoft.com/office/drawing/2014/main" id="{E9551BCB-8950-4B8F-897C-F35B2527B71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5" y="284"/>
              <a:ext cx="792" cy="410"/>
            </a:xfrm>
            <a:custGeom>
              <a:avLst/>
              <a:gdLst>
                <a:gd name="T0" fmla="*/ 68 w 1586"/>
                <a:gd name="T1" fmla="*/ 0 h 821"/>
                <a:gd name="T2" fmla="*/ 665 w 1586"/>
                <a:gd name="T3" fmla="*/ 259 h 821"/>
                <a:gd name="T4" fmla="*/ 713 w 1586"/>
                <a:gd name="T5" fmla="*/ 319 h 821"/>
                <a:gd name="T6" fmla="*/ 792 w 1586"/>
                <a:gd name="T7" fmla="*/ 396 h 821"/>
                <a:gd name="T8" fmla="*/ 782 w 1586"/>
                <a:gd name="T9" fmla="*/ 410 h 821"/>
                <a:gd name="T10" fmla="*/ 674 w 1586"/>
                <a:gd name="T11" fmla="*/ 393 h 821"/>
                <a:gd name="T12" fmla="*/ 572 w 1586"/>
                <a:gd name="T13" fmla="*/ 405 h 821"/>
                <a:gd name="T14" fmla="*/ 21 w 1586"/>
                <a:gd name="T15" fmla="*/ 149 h 821"/>
                <a:gd name="T16" fmla="*/ 0 w 1586"/>
                <a:gd name="T17" fmla="*/ 75 h 821"/>
                <a:gd name="T18" fmla="*/ 23 w 1586"/>
                <a:gd name="T19" fmla="*/ 16 h 821"/>
                <a:gd name="T20" fmla="*/ 68 w 1586"/>
                <a:gd name="T21" fmla="*/ 0 h 821"/>
                <a:gd name="T22" fmla="*/ 68 w 1586"/>
                <a:gd name="T23" fmla="*/ 0 h 821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1586" h="821">
                  <a:moveTo>
                    <a:pt x="137" y="0"/>
                  </a:moveTo>
                  <a:lnTo>
                    <a:pt x="1331" y="519"/>
                  </a:lnTo>
                  <a:lnTo>
                    <a:pt x="1428" y="638"/>
                  </a:lnTo>
                  <a:lnTo>
                    <a:pt x="1586" y="792"/>
                  </a:lnTo>
                  <a:lnTo>
                    <a:pt x="1565" y="821"/>
                  </a:lnTo>
                  <a:lnTo>
                    <a:pt x="1350" y="787"/>
                  </a:lnTo>
                  <a:lnTo>
                    <a:pt x="1145" y="811"/>
                  </a:lnTo>
                  <a:lnTo>
                    <a:pt x="42" y="298"/>
                  </a:lnTo>
                  <a:lnTo>
                    <a:pt x="0" y="150"/>
                  </a:lnTo>
                  <a:lnTo>
                    <a:pt x="46" y="32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4" name="Freeform 14">
              <a:extLst>
                <a:ext uri="{FF2B5EF4-FFF2-40B4-BE49-F238E27FC236}">
                  <a16:creationId xmlns:a16="http://schemas.microsoft.com/office/drawing/2014/main" id="{D8B125F5-1305-4CDD-8FAE-537F9173D11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24" y="318"/>
              <a:ext cx="525" cy="374"/>
            </a:xfrm>
            <a:custGeom>
              <a:avLst/>
              <a:gdLst>
                <a:gd name="T0" fmla="*/ 0 w 1049"/>
                <a:gd name="T1" fmla="*/ 163 h 747"/>
                <a:gd name="T2" fmla="*/ 461 w 1049"/>
                <a:gd name="T3" fmla="*/ 374 h 747"/>
                <a:gd name="T4" fmla="*/ 470 w 1049"/>
                <a:gd name="T5" fmla="*/ 267 h 747"/>
                <a:gd name="T6" fmla="*/ 525 w 1049"/>
                <a:gd name="T7" fmla="*/ 211 h 747"/>
                <a:gd name="T8" fmla="*/ 39 w 1049"/>
                <a:gd name="T9" fmla="*/ 0 h 747"/>
                <a:gd name="T10" fmla="*/ 0 w 1049"/>
                <a:gd name="T11" fmla="*/ 64 h 747"/>
                <a:gd name="T12" fmla="*/ 0 w 1049"/>
                <a:gd name="T13" fmla="*/ 163 h 747"/>
                <a:gd name="T14" fmla="*/ 0 w 1049"/>
                <a:gd name="T15" fmla="*/ 163 h 74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049" h="747">
                  <a:moveTo>
                    <a:pt x="0" y="325"/>
                  </a:moveTo>
                  <a:lnTo>
                    <a:pt x="922" y="747"/>
                  </a:lnTo>
                  <a:lnTo>
                    <a:pt x="939" y="534"/>
                  </a:lnTo>
                  <a:lnTo>
                    <a:pt x="1049" y="422"/>
                  </a:lnTo>
                  <a:lnTo>
                    <a:pt x="78" y="0"/>
                  </a:lnTo>
                  <a:lnTo>
                    <a:pt x="0" y="127"/>
                  </a:lnTo>
                  <a:lnTo>
                    <a:pt x="0" y="325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5" name="Freeform 15">
              <a:extLst>
                <a:ext uri="{FF2B5EF4-FFF2-40B4-BE49-F238E27FC236}">
                  <a16:creationId xmlns:a16="http://schemas.microsoft.com/office/drawing/2014/main" id="{441B2549-2392-4542-B0C3-05923A65CE2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80" y="42"/>
              <a:ext cx="135" cy="121"/>
            </a:xfrm>
            <a:custGeom>
              <a:avLst/>
              <a:gdLst>
                <a:gd name="T0" fmla="*/ 0 w 272"/>
                <a:gd name="T1" fmla="*/ 14 h 241"/>
                <a:gd name="T2" fmla="*/ 79 w 272"/>
                <a:gd name="T3" fmla="*/ 0 h 241"/>
                <a:gd name="T4" fmla="*/ 125 w 272"/>
                <a:gd name="T5" fmla="*/ 18 h 241"/>
                <a:gd name="T6" fmla="*/ 135 w 272"/>
                <a:gd name="T7" fmla="*/ 70 h 241"/>
                <a:gd name="T8" fmla="*/ 81 w 272"/>
                <a:gd name="T9" fmla="*/ 73 h 241"/>
                <a:gd name="T10" fmla="*/ 16 w 272"/>
                <a:gd name="T11" fmla="*/ 121 h 241"/>
                <a:gd name="T12" fmla="*/ 0 w 272"/>
                <a:gd name="T13" fmla="*/ 14 h 241"/>
                <a:gd name="T14" fmla="*/ 0 w 272"/>
                <a:gd name="T15" fmla="*/ 14 h 241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272" h="241">
                  <a:moveTo>
                    <a:pt x="0" y="28"/>
                  </a:moveTo>
                  <a:lnTo>
                    <a:pt x="160" y="0"/>
                  </a:lnTo>
                  <a:lnTo>
                    <a:pt x="251" y="36"/>
                  </a:lnTo>
                  <a:lnTo>
                    <a:pt x="272" y="139"/>
                  </a:lnTo>
                  <a:lnTo>
                    <a:pt x="164" y="146"/>
                  </a:lnTo>
                  <a:lnTo>
                    <a:pt x="32" y="241"/>
                  </a:lnTo>
                  <a:lnTo>
                    <a:pt x="0" y="28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6" name="Freeform 16">
              <a:extLst>
                <a:ext uri="{FF2B5EF4-FFF2-40B4-BE49-F238E27FC236}">
                  <a16:creationId xmlns:a16="http://schemas.microsoft.com/office/drawing/2014/main" id="{9F5AEB4B-4387-4425-9460-D587728FD5E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36" y="673"/>
              <a:ext cx="76" cy="112"/>
            </a:xfrm>
            <a:custGeom>
              <a:avLst/>
              <a:gdLst>
                <a:gd name="T0" fmla="*/ 76 w 152"/>
                <a:gd name="T1" fmla="*/ 2 h 224"/>
                <a:gd name="T2" fmla="*/ 76 w 152"/>
                <a:gd name="T3" fmla="*/ 112 h 224"/>
                <a:gd name="T4" fmla="*/ 0 w 152"/>
                <a:gd name="T5" fmla="*/ 4 h 224"/>
                <a:gd name="T6" fmla="*/ 36 w 152"/>
                <a:gd name="T7" fmla="*/ 0 h 224"/>
                <a:gd name="T8" fmla="*/ 76 w 152"/>
                <a:gd name="T9" fmla="*/ 2 h 224"/>
                <a:gd name="T10" fmla="*/ 76 w 152"/>
                <a:gd name="T11" fmla="*/ 2 h 22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52" h="224">
                  <a:moveTo>
                    <a:pt x="152" y="4"/>
                  </a:moveTo>
                  <a:lnTo>
                    <a:pt x="152" y="224"/>
                  </a:lnTo>
                  <a:lnTo>
                    <a:pt x="0" y="8"/>
                  </a:lnTo>
                  <a:lnTo>
                    <a:pt x="72" y="0"/>
                  </a:lnTo>
                  <a:lnTo>
                    <a:pt x="152" y="4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7" name="Freeform 17">
              <a:extLst>
                <a:ext uri="{FF2B5EF4-FFF2-40B4-BE49-F238E27FC236}">
                  <a16:creationId xmlns:a16="http://schemas.microsoft.com/office/drawing/2014/main" id="{7C0FFABB-775D-4AD9-9847-7DEEBBBD40C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99" y="117"/>
              <a:ext cx="193" cy="383"/>
            </a:xfrm>
            <a:custGeom>
              <a:avLst/>
              <a:gdLst>
                <a:gd name="T0" fmla="*/ 0 w 386"/>
                <a:gd name="T1" fmla="*/ 40 h 764"/>
                <a:gd name="T2" fmla="*/ 44 w 386"/>
                <a:gd name="T3" fmla="*/ 0 h 764"/>
                <a:gd name="T4" fmla="*/ 116 w 386"/>
                <a:gd name="T5" fmla="*/ 3 h 764"/>
                <a:gd name="T6" fmla="*/ 193 w 386"/>
                <a:gd name="T7" fmla="*/ 383 h 764"/>
                <a:gd name="T8" fmla="*/ 140 w 386"/>
                <a:gd name="T9" fmla="*/ 361 h 764"/>
                <a:gd name="T10" fmla="*/ 76 w 386"/>
                <a:gd name="T11" fmla="*/ 339 h 764"/>
                <a:gd name="T12" fmla="*/ 0 w 386"/>
                <a:gd name="T13" fmla="*/ 40 h 764"/>
                <a:gd name="T14" fmla="*/ 0 w 386"/>
                <a:gd name="T15" fmla="*/ 40 h 76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386" h="764">
                  <a:moveTo>
                    <a:pt x="0" y="80"/>
                  </a:moveTo>
                  <a:lnTo>
                    <a:pt x="87" y="0"/>
                  </a:lnTo>
                  <a:lnTo>
                    <a:pt x="232" y="6"/>
                  </a:lnTo>
                  <a:lnTo>
                    <a:pt x="386" y="764"/>
                  </a:lnTo>
                  <a:lnTo>
                    <a:pt x="279" y="720"/>
                  </a:lnTo>
                  <a:lnTo>
                    <a:pt x="152" y="677"/>
                  </a:lnTo>
                  <a:lnTo>
                    <a:pt x="0" y="8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8" name="Freeform 18">
              <a:extLst>
                <a:ext uri="{FF2B5EF4-FFF2-40B4-BE49-F238E27FC236}">
                  <a16:creationId xmlns:a16="http://schemas.microsoft.com/office/drawing/2014/main" id="{06408B5B-8836-4BAF-B076-45227FDBA38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63" y="100"/>
              <a:ext cx="364" cy="174"/>
            </a:xfrm>
            <a:custGeom>
              <a:avLst/>
              <a:gdLst>
                <a:gd name="T0" fmla="*/ 346 w 728"/>
                <a:gd name="T1" fmla="*/ 0 h 348"/>
                <a:gd name="T2" fmla="*/ 0 w 728"/>
                <a:gd name="T3" fmla="*/ 53 h 348"/>
                <a:gd name="T4" fmla="*/ 14 w 728"/>
                <a:gd name="T5" fmla="*/ 174 h 348"/>
                <a:gd name="T6" fmla="*/ 358 w 728"/>
                <a:gd name="T7" fmla="*/ 119 h 348"/>
                <a:gd name="T8" fmla="*/ 364 w 728"/>
                <a:gd name="T9" fmla="*/ 22 h 348"/>
                <a:gd name="T10" fmla="*/ 346 w 728"/>
                <a:gd name="T11" fmla="*/ 0 h 348"/>
                <a:gd name="T12" fmla="*/ 346 w 728"/>
                <a:gd name="T13" fmla="*/ 0 h 34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728" h="348">
                  <a:moveTo>
                    <a:pt x="692" y="0"/>
                  </a:moveTo>
                  <a:lnTo>
                    <a:pt x="0" y="106"/>
                  </a:lnTo>
                  <a:lnTo>
                    <a:pt x="28" y="348"/>
                  </a:lnTo>
                  <a:lnTo>
                    <a:pt x="715" y="237"/>
                  </a:lnTo>
                  <a:lnTo>
                    <a:pt x="728" y="43"/>
                  </a:lnTo>
                  <a:lnTo>
                    <a:pt x="692" y="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9" name="Freeform 19">
              <a:extLst>
                <a:ext uri="{FF2B5EF4-FFF2-40B4-BE49-F238E27FC236}">
                  <a16:creationId xmlns:a16="http://schemas.microsoft.com/office/drawing/2014/main" id="{2B834B6D-0698-4D55-B4EE-2CACE050795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42" y="203"/>
              <a:ext cx="156" cy="67"/>
            </a:xfrm>
            <a:custGeom>
              <a:avLst/>
              <a:gdLst>
                <a:gd name="T0" fmla="*/ 136 w 312"/>
                <a:gd name="T1" fmla="*/ 0 h 135"/>
                <a:gd name="T2" fmla="*/ 0 w 312"/>
                <a:gd name="T3" fmla="*/ 39 h 135"/>
                <a:gd name="T4" fmla="*/ 156 w 312"/>
                <a:gd name="T5" fmla="*/ 67 h 135"/>
                <a:gd name="T6" fmla="*/ 136 w 312"/>
                <a:gd name="T7" fmla="*/ 0 h 135"/>
                <a:gd name="T8" fmla="*/ 136 w 312"/>
                <a:gd name="T9" fmla="*/ 0 h 13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12" h="135">
                  <a:moveTo>
                    <a:pt x="272" y="0"/>
                  </a:moveTo>
                  <a:lnTo>
                    <a:pt x="0" y="78"/>
                  </a:lnTo>
                  <a:lnTo>
                    <a:pt x="312" y="135"/>
                  </a:lnTo>
                  <a:lnTo>
                    <a:pt x="272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1060" name="Group 20">
              <a:extLst>
                <a:ext uri="{FF2B5EF4-FFF2-40B4-BE49-F238E27FC236}">
                  <a16:creationId xmlns:a16="http://schemas.microsoft.com/office/drawing/2014/main" id="{FF1DCD70-F4EF-42B1-832D-18B035852DAA}"/>
                </a:ext>
              </a:extLst>
            </p:cNvPr>
            <p:cNvGrpSpPr>
              <a:grpSpLocks/>
            </p:cNvGrpSpPr>
            <p:nvPr userDrawn="1"/>
          </p:nvGrpSpPr>
          <p:grpSpPr bwMode="auto">
            <a:xfrm>
              <a:off x="0" y="0"/>
              <a:ext cx="1124" cy="780"/>
              <a:chOff x="0" y="0"/>
              <a:chExt cx="1124" cy="780"/>
            </a:xfrm>
          </p:grpSpPr>
          <p:grpSp>
            <p:nvGrpSpPr>
              <p:cNvPr id="1061" name="Group 21">
                <a:extLst>
                  <a:ext uri="{FF2B5EF4-FFF2-40B4-BE49-F238E27FC236}">
                    <a16:creationId xmlns:a16="http://schemas.microsoft.com/office/drawing/2014/main" id="{B80A3747-9B4E-4569-8355-7371E999DE73}"/>
                  </a:ext>
                </a:extLst>
              </p:cNvPr>
              <p:cNvGrpSpPr>
                <a:grpSpLocks/>
              </p:cNvGrpSpPr>
              <p:nvPr userDrawn="1"/>
            </p:nvGrpSpPr>
            <p:grpSpPr bwMode="auto">
              <a:xfrm>
                <a:off x="494" y="72"/>
                <a:ext cx="548" cy="708"/>
                <a:chOff x="0" y="0"/>
                <a:chExt cx="548" cy="708"/>
              </a:xfrm>
            </p:grpSpPr>
            <p:sp>
              <p:nvSpPr>
                <p:cNvPr id="1074" name="Freeform 22">
                  <a:extLst>
                    <a:ext uri="{FF2B5EF4-FFF2-40B4-BE49-F238E27FC236}">
                      <a16:creationId xmlns:a16="http://schemas.microsoft.com/office/drawing/2014/main" id="{04FCF3C2-5D17-4B96-ABBB-24F4C4691E9A}"/>
                    </a:ext>
                  </a:extLst>
                </p:cNvPr>
                <p:cNvSpPr>
                  <a:spLocks/>
                </p:cNvSpPr>
                <p:nvPr userDrawn="1"/>
              </p:nvSpPr>
              <p:spPr bwMode="auto">
                <a:xfrm>
                  <a:off x="0" y="25"/>
                  <a:ext cx="157" cy="87"/>
                </a:xfrm>
                <a:custGeom>
                  <a:avLst/>
                  <a:gdLst>
                    <a:gd name="T0" fmla="*/ 0 w 313"/>
                    <a:gd name="T1" fmla="*/ 53 h 175"/>
                    <a:gd name="T2" fmla="*/ 57 w 313"/>
                    <a:gd name="T3" fmla="*/ 5 h 175"/>
                    <a:gd name="T4" fmla="*/ 107 w 313"/>
                    <a:gd name="T5" fmla="*/ 0 h 175"/>
                    <a:gd name="T6" fmla="*/ 146 w 313"/>
                    <a:gd name="T7" fmla="*/ 13 h 175"/>
                    <a:gd name="T8" fmla="*/ 157 w 313"/>
                    <a:gd name="T9" fmla="*/ 45 h 175"/>
                    <a:gd name="T10" fmla="*/ 84 w 313"/>
                    <a:gd name="T11" fmla="*/ 33 h 175"/>
                    <a:gd name="T12" fmla="*/ 37 w 313"/>
                    <a:gd name="T13" fmla="*/ 50 h 175"/>
                    <a:gd name="T14" fmla="*/ 7 w 313"/>
                    <a:gd name="T15" fmla="*/ 87 h 175"/>
                    <a:gd name="T16" fmla="*/ 0 w 313"/>
                    <a:gd name="T17" fmla="*/ 53 h 175"/>
                    <a:gd name="T18" fmla="*/ 0 w 313"/>
                    <a:gd name="T19" fmla="*/ 53 h 175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0" t="0" r="r" b="b"/>
                  <a:pathLst>
                    <a:path w="313" h="175">
                      <a:moveTo>
                        <a:pt x="0" y="107"/>
                      </a:moveTo>
                      <a:lnTo>
                        <a:pt x="114" y="10"/>
                      </a:lnTo>
                      <a:lnTo>
                        <a:pt x="213" y="0"/>
                      </a:lnTo>
                      <a:lnTo>
                        <a:pt x="292" y="27"/>
                      </a:lnTo>
                      <a:lnTo>
                        <a:pt x="313" y="91"/>
                      </a:lnTo>
                      <a:lnTo>
                        <a:pt x="167" y="67"/>
                      </a:lnTo>
                      <a:lnTo>
                        <a:pt x="74" y="101"/>
                      </a:lnTo>
                      <a:lnTo>
                        <a:pt x="13" y="175"/>
                      </a:lnTo>
                      <a:lnTo>
                        <a:pt x="0" y="107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075" name="Freeform 23">
                  <a:extLst>
                    <a:ext uri="{FF2B5EF4-FFF2-40B4-BE49-F238E27FC236}">
                      <a16:creationId xmlns:a16="http://schemas.microsoft.com/office/drawing/2014/main" id="{742DA5D9-08C9-4717-B26D-7B1A586182E9}"/>
                    </a:ext>
                  </a:extLst>
                </p:cNvPr>
                <p:cNvSpPr>
                  <a:spLocks/>
                </p:cNvSpPr>
                <p:nvPr userDrawn="1"/>
              </p:nvSpPr>
              <p:spPr bwMode="auto">
                <a:xfrm>
                  <a:off x="137" y="575"/>
                  <a:ext cx="115" cy="133"/>
                </a:xfrm>
                <a:custGeom>
                  <a:avLst/>
                  <a:gdLst>
                    <a:gd name="T0" fmla="*/ 0 w 230"/>
                    <a:gd name="T1" fmla="*/ 20 h 266"/>
                    <a:gd name="T2" fmla="*/ 80 w 230"/>
                    <a:gd name="T3" fmla="*/ 133 h 266"/>
                    <a:gd name="T4" fmla="*/ 115 w 230"/>
                    <a:gd name="T5" fmla="*/ 126 h 266"/>
                    <a:gd name="T6" fmla="*/ 112 w 230"/>
                    <a:gd name="T7" fmla="*/ 9 h 266"/>
                    <a:gd name="T8" fmla="*/ 83 w 230"/>
                    <a:gd name="T9" fmla="*/ 0 h 266"/>
                    <a:gd name="T10" fmla="*/ 90 w 230"/>
                    <a:gd name="T11" fmla="*/ 99 h 266"/>
                    <a:gd name="T12" fmla="*/ 36 w 230"/>
                    <a:gd name="T13" fmla="*/ 2 h 266"/>
                    <a:gd name="T14" fmla="*/ 0 w 230"/>
                    <a:gd name="T15" fmla="*/ 20 h 266"/>
                    <a:gd name="T16" fmla="*/ 0 w 230"/>
                    <a:gd name="T17" fmla="*/ 20 h 26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0" t="0" r="r" b="b"/>
                  <a:pathLst>
                    <a:path w="230" h="266">
                      <a:moveTo>
                        <a:pt x="0" y="40"/>
                      </a:moveTo>
                      <a:lnTo>
                        <a:pt x="160" y="266"/>
                      </a:lnTo>
                      <a:lnTo>
                        <a:pt x="230" y="251"/>
                      </a:lnTo>
                      <a:lnTo>
                        <a:pt x="223" y="17"/>
                      </a:lnTo>
                      <a:lnTo>
                        <a:pt x="166" y="0"/>
                      </a:lnTo>
                      <a:lnTo>
                        <a:pt x="179" y="197"/>
                      </a:lnTo>
                      <a:lnTo>
                        <a:pt x="71" y="4"/>
                      </a:lnTo>
                      <a:lnTo>
                        <a:pt x="0" y="4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076" name="Freeform 24">
                  <a:extLst>
                    <a:ext uri="{FF2B5EF4-FFF2-40B4-BE49-F238E27FC236}">
                      <a16:creationId xmlns:a16="http://schemas.microsoft.com/office/drawing/2014/main" id="{CF1D4ABC-23D5-4232-90AC-8680FDAA4013}"/>
                    </a:ext>
                  </a:extLst>
                </p:cNvPr>
                <p:cNvSpPr>
                  <a:spLocks/>
                </p:cNvSpPr>
                <p:nvPr userDrawn="1"/>
              </p:nvSpPr>
              <p:spPr bwMode="auto">
                <a:xfrm>
                  <a:off x="505" y="0"/>
                  <a:ext cx="43" cy="117"/>
                </a:xfrm>
                <a:custGeom>
                  <a:avLst/>
                  <a:gdLst>
                    <a:gd name="T0" fmla="*/ 0 w 87"/>
                    <a:gd name="T1" fmla="*/ 10 h 234"/>
                    <a:gd name="T2" fmla="*/ 18 w 87"/>
                    <a:gd name="T3" fmla="*/ 47 h 234"/>
                    <a:gd name="T4" fmla="*/ 22 w 87"/>
                    <a:gd name="T5" fmla="*/ 77 h 234"/>
                    <a:gd name="T6" fmla="*/ 13 w 87"/>
                    <a:gd name="T7" fmla="*/ 117 h 234"/>
                    <a:gd name="T8" fmla="*/ 40 w 87"/>
                    <a:gd name="T9" fmla="*/ 110 h 234"/>
                    <a:gd name="T10" fmla="*/ 43 w 87"/>
                    <a:gd name="T11" fmla="*/ 58 h 234"/>
                    <a:gd name="T12" fmla="*/ 23 w 87"/>
                    <a:gd name="T13" fmla="*/ 0 h 234"/>
                    <a:gd name="T14" fmla="*/ 0 w 87"/>
                    <a:gd name="T15" fmla="*/ 10 h 234"/>
                    <a:gd name="T16" fmla="*/ 0 w 87"/>
                    <a:gd name="T17" fmla="*/ 10 h 234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0" t="0" r="r" b="b"/>
                  <a:pathLst>
                    <a:path w="87" h="234">
                      <a:moveTo>
                        <a:pt x="0" y="19"/>
                      </a:moveTo>
                      <a:lnTo>
                        <a:pt x="36" y="93"/>
                      </a:lnTo>
                      <a:lnTo>
                        <a:pt x="44" y="154"/>
                      </a:lnTo>
                      <a:lnTo>
                        <a:pt x="27" y="234"/>
                      </a:lnTo>
                      <a:lnTo>
                        <a:pt x="80" y="220"/>
                      </a:lnTo>
                      <a:lnTo>
                        <a:pt x="87" y="116"/>
                      </a:lnTo>
                      <a:lnTo>
                        <a:pt x="46" y="0"/>
                      </a:lnTo>
                      <a:lnTo>
                        <a:pt x="0" y="19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1062" name="Freeform 25">
                <a:extLst>
                  <a:ext uri="{FF2B5EF4-FFF2-40B4-BE49-F238E27FC236}">
                    <a16:creationId xmlns:a16="http://schemas.microsoft.com/office/drawing/2014/main" id="{2494E644-A417-495A-86D0-392C483B665D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71" y="242"/>
                <a:ext cx="595" cy="250"/>
              </a:xfrm>
              <a:custGeom>
                <a:avLst/>
                <a:gdLst>
                  <a:gd name="T0" fmla="*/ 50 w 1190"/>
                  <a:gd name="T1" fmla="*/ 0 h 500"/>
                  <a:gd name="T2" fmla="*/ 595 w 1190"/>
                  <a:gd name="T3" fmla="*/ 245 h 500"/>
                  <a:gd name="T4" fmla="*/ 538 w 1190"/>
                  <a:gd name="T5" fmla="*/ 250 h 500"/>
                  <a:gd name="T6" fmla="*/ 0 w 1190"/>
                  <a:gd name="T7" fmla="*/ 14 h 500"/>
                  <a:gd name="T8" fmla="*/ 50 w 1190"/>
                  <a:gd name="T9" fmla="*/ 0 h 500"/>
                  <a:gd name="T10" fmla="*/ 50 w 1190"/>
                  <a:gd name="T11" fmla="*/ 0 h 50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190" h="500">
                    <a:moveTo>
                      <a:pt x="100" y="0"/>
                    </a:moveTo>
                    <a:lnTo>
                      <a:pt x="1190" y="490"/>
                    </a:lnTo>
                    <a:lnTo>
                      <a:pt x="1076" y="500"/>
                    </a:lnTo>
                    <a:lnTo>
                      <a:pt x="0" y="27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63" name="Freeform 26">
                <a:extLst>
                  <a:ext uri="{FF2B5EF4-FFF2-40B4-BE49-F238E27FC236}">
                    <a16:creationId xmlns:a16="http://schemas.microsoft.com/office/drawing/2014/main" id="{81A8D69D-D4BE-4272-BCE7-AF87688EE065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255" y="396"/>
                <a:ext cx="244" cy="148"/>
              </a:xfrm>
              <a:custGeom>
                <a:avLst/>
                <a:gdLst>
                  <a:gd name="T0" fmla="*/ 7 w 489"/>
                  <a:gd name="T1" fmla="*/ 17 h 296"/>
                  <a:gd name="T2" fmla="*/ 80 w 489"/>
                  <a:gd name="T3" fmla="*/ 33 h 296"/>
                  <a:gd name="T4" fmla="*/ 162 w 489"/>
                  <a:gd name="T5" fmla="*/ 69 h 296"/>
                  <a:gd name="T6" fmla="*/ 220 w 489"/>
                  <a:gd name="T7" fmla="*/ 122 h 296"/>
                  <a:gd name="T8" fmla="*/ 163 w 489"/>
                  <a:gd name="T9" fmla="*/ 115 h 296"/>
                  <a:gd name="T10" fmla="*/ 69 w 489"/>
                  <a:gd name="T11" fmla="*/ 73 h 296"/>
                  <a:gd name="T12" fmla="*/ 25 w 489"/>
                  <a:gd name="T13" fmla="*/ 40 h 296"/>
                  <a:gd name="T14" fmla="*/ 53 w 489"/>
                  <a:gd name="T15" fmla="*/ 82 h 296"/>
                  <a:gd name="T16" fmla="*/ 136 w 489"/>
                  <a:gd name="T17" fmla="*/ 135 h 296"/>
                  <a:gd name="T18" fmla="*/ 233 w 489"/>
                  <a:gd name="T19" fmla="*/ 148 h 296"/>
                  <a:gd name="T20" fmla="*/ 244 w 489"/>
                  <a:gd name="T21" fmla="*/ 112 h 296"/>
                  <a:gd name="T22" fmla="*/ 197 w 489"/>
                  <a:gd name="T23" fmla="*/ 60 h 296"/>
                  <a:gd name="T24" fmla="*/ 85 w 489"/>
                  <a:gd name="T25" fmla="*/ 9 h 296"/>
                  <a:gd name="T26" fmla="*/ 0 w 489"/>
                  <a:gd name="T27" fmla="*/ 0 h 296"/>
                  <a:gd name="T28" fmla="*/ 7 w 489"/>
                  <a:gd name="T29" fmla="*/ 17 h 296"/>
                  <a:gd name="T30" fmla="*/ 7 w 489"/>
                  <a:gd name="T31" fmla="*/ 17 h 29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489" h="296">
                    <a:moveTo>
                      <a:pt x="14" y="34"/>
                    </a:moveTo>
                    <a:lnTo>
                      <a:pt x="160" y="66"/>
                    </a:lnTo>
                    <a:lnTo>
                      <a:pt x="324" y="137"/>
                    </a:lnTo>
                    <a:lnTo>
                      <a:pt x="440" y="243"/>
                    </a:lnTo>
                    <a:lnTo>
                      <a:pt x="326" y="230"/>
                    </a:lnTo>
                    <a:lnTo>
                      <a:pt x="139" y="146"/>
                    </a:lnTo>
                    <a:lnTo>
                      <a:pt x="50" y="80"/>
                    </a:lnTo>
                    <a:lnTo>
                      <a:pt x="107" y="163"/>
                    </a:lnTo>
                    <a:lnTo>
                      <a:pt x="272" y="270"/>
                    </a:lnTo>
                    <a:lnTo>
                      <a:pt x="466" y="296"/>
                    </a:lnTo>
                    <a:lnTo>
                      <a:pt x="489" y="224"/>
                    </a:lnTo>
                    <a:lnTo>
                      <a:pt x="394" y="120"/>
                    </a:lnTo>
                    <a:lnTo>
                      <a:pt x="170" y="17"/>
                    </a:lnTo>
                    <a:lnTo>
                      <a:pt x="0" y="0"/>
                    </a:lnTo>
                    <a:lnTo>
                      <a:pt x="14" y="34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64" name="Freeform 27">
                <a:extLst>
                  <a:ext uri="{FF2B5EF4-FFF2-40B4-BE49-F238E27FC236}">
                    <a16:creationId xmlns:a16="http://schemas.microsoft.com/office/drawing/2014/main" id="{DC369D39-37AA-497C-BB6D-4FB64D177665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60" y="190"/>
                <a:ext cx="107" cy="238"/>
              </a:xfrm>
              <a:custGeom>
                <a:avLst/>
                <a:gdLst>
                  <a:gd name="T0" fmla="*/ 12 w 213"/>
                  <a:gd name="T1" fmla="*/ 0 h 478"/>
                  <a:gd name="T2" fmla="*/ 46 w 213"/>
                  <a:gd name="T3" fmla="*/ 12 h 478"/>
                  <a:gd name="T4" fmla="*/ 40 w 213"/>
                  <a:gd name="T5" fmla="*/ 96 h 478"/>
                  <a:gd name="T6" fmla="*/ 53 w 213"/>
                  <a:gd name="T7" fmla="*/ 163 h 478"/>
                  <a:gd name="T8" fmla="*/ 107 w 213"/>
                  <a:gd name="T9" fmla="*/ 225 h 478"/>
                  <a:gd name="T10" fmla="*/ 49 w 213"/>
                  <a:gd name="T11" fmla="*/ 238 h 478"/>
                  <a:gd name="T12" fmla="*/ 15 w 213"/>
                  <a:gd name="T13" fmla="*/ 171 h 478"/>
                  <a:gd name="T14" fmla="*/ 0 w 213"/>
                  <a:gd name="T15" fmla="*/ 28 h 478"/>
                  <a:gd name="T16" fmla="*/ 12 w 213"/>
                  <a:gd name="T17" fmla="*/ 0 h 478"/>
                  <a:gd name="T18" fmla="*/ 12 w 213"/>
                  <a:gd name="T19" fmla="*/ 0 h 478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213" h="478">
                    <a:moveTo>
                      <a:pt x="24" y="0"/>
                    </a:moveTo>
                    <a:lnTo>
                      <a:pt x="91" y="25"/>
                    </a:lnTo>
                    <a:lnTo>
                      <a:pt x="80" y="192"/>
                    </a:lnTo>
                    <a:lnTo>
                      <a:pt x="106" y="327"/>
                    </a:lnTo>
                    <a:lnTo>
                      <a:pt x="213" y="451"/>
                    </a:lnTo>
                    <a:lnTo>
                      <a:pt x="97" y="478"/>
                    </a:lnTo>
                    <a:lnTo>
                      <a:pt x="30" y="344"/>
                    </a:lnTo>
                    <a:lnTo>
                      <a:pt x="0" y="57"/>
                    </a:lnTo>
                    <a:lnTo>
                      <a:pt x="24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grpSp>
            <p:nvGrpSpPr>
              <p:cNvPr id="1065" name="Group 28">
                <a:extLst>
                  <a:ext uri="{FF2B5EF4-FFF2-40B4-BE49-F238E27FC236}">
                    <a16:creationId xmlns:a16="http://schemas.microsoft.com/office/drawing/2014/main" id="{AD780E6B-CD9E-42FB-9459-4C486B7D33AC}"/>
                  </a:ext>
                </a:extLst>
              </p:cNvPr>
              <p:cNvGrpSpPr>
                <a:grpSpLocks/>
              </p:cNvGrpSpPr>
              <p:nvPr userDrawn="1"/>
            </p:nvGrpSpPr>
            <p:grpSpPr bwMode="auto">
              <a:xfrm>
                <a:off x="0" y="0"/>
                <a:ext cx="1124" cy="678"/>
                <a:chOff x="0" y="0"/>
                <a:chExt cx="1124" cy="678"/>
              </a:xfrm>
            </p:grpSpPr>
            <p:sp>
              <p:nvSpPr>
                <p:cNvPr id="1066" name="Freeform 29">
                  <a:extLst>
                    <a:ext uri="{FF2B5EF4-FFF2-40B4-BE49-F238E27FC236}">
                      <a16:creationId xmlns:a16="http://schemas.microsoft.com/office/drawing/2014/main" id="{1A85DFA8-8FED-48A4-A79F-6902BAFDBC4D}"/>
                    </a:ext>
                  </a:extLst>
                </p:cNvPr>
                <p:cNvSpPr>
                  <a:spLocks/>
                </p:cNvSpPr>
                <p:nvPr userDrawn="1"/>
              </p:nvSpPr>
              <p:spPr bwMode="auto">
                <a:xfrm>
                  <a:off x="664" y="558"/>
                  <a:ext cx="75" cy="87"/>
                </a:xfrm>
                <a:custGeom>
                  <a:avLst/>
                  <a:gdLst>
                    <a:gd name="T0" fmla="*/ 55 w 150"/>
                    <a:gd name="T1" fmla="*/ 0 h 173"/>
                    <a:gd name="T2" fmla="*/ 20 w 150"/>
                    <a:gd name="T3" fmla="*/ 33 h 173"/>
                    <a:gd name="T4" fmla="*/ 0 w 150"/>
                    <a:gd name="T5" fmla="*/ 87 h 173"/>
                    <a:gd name="T6" fmla="*/ 40 w 150"/>
                    <a:gd name="T7" fmla="*/ 80 h 173"/>
                    <a:gd name="T8" fmla="*/ 52 w 150"/>
                    <a:gd name="T9" fmla="*/ 42 h 173"/>
                    <a:gd name="T10" fmla="*/ 75 w 150"/>
                    <a:gd name="T11" fmla="*/ 14 h 173"/>
                    <a:gd name="T12" fmla="*/ 55 w 150"/>
                    <a:gd name="T13" fmla="*/ 0 h 173"/>
                    <a:gd name="T14" fmla="*/ 55 w 150"/>
                    <a:gd name="T15" fmla="*/ 0 h 173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150" h="173">
                      <a:moveTo>
                        <a:pt x="110" y="0"/>
                      </a:moveTo>
                      <a:lnTo>
                        <a:pt x="40" y="66"/>
                      </a:lnTo>
                      <a:lnTo>
                        <a:pt x="0" y="173"/>
                      </a:lnTo>
                      <a:lnTo>
                        <a:pt x="80" y="160"/>
                      </a:lnTo>
                      <a:lnTo>
                        <a:pt x="103" y="84"/>
                      </a:lnTo>
                      <a:lnTo>
                        <a:pt x="150" y="27"/>
                      </a:lnTo>
                      <a:lnTo>
                        <a:pt x="110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067" name="Freeform 30">
                  <a:extLst>
                    <a:ext uri="{FF2B5EF4-FFF2-40B4-BE49-F238E27FC236}">
                      <a16:creationId xmlns:a16="http://schemas.microsoft.com/office/drawing/2014/main" id="{9B3296B7-6307-4874-8405-BDFA8313BE47}"/>
                    </a:ext>
                  </a:extLst>
                </p:cNvPr>
                <p:cNvSpPr>
                  <a:spLocks/>
                </p:cNvSpPr>
                <p:nvPr userDrawn="1"/>
              </p:nvSpPr>
              <p:spPr bwMode="auto">
                <a:xfrm>
                  <a:off x="0" y="238"/>
                  <a:ext cx="842" cy="440"/>
                </a:xfrm>
                <a:custGeom>
                  <a:avLst/>
                  <a:gdLst>
                    <a:gd name="T0" fmla="*/ 78 w 1684"/>
                    <a:gd name="T1" fmla="*/ 0 h 880"/>
                    <a:gd name="T2" fmla="*/ 32 w 1684"/>
                    <a:gd name="T3" fmla="*/ 26 h 880"/>
                    <a:gd name="T4" fmla="*/ 0 w 1684"/>
                    <a:gd name="T5" fmla="*/ 104 h 880"/>
                    <a:gd name="T6" fmla="*/ 34 w 1684"/>
                    <a:gd name="T7" fmla="*/ 179 h 880"/>
                    <a:gd name="T8" fmla="*/ 591 w 1684"/>
                    <a:gd name="T9" fmla="*/ 434 h 880"/>
                    <a:gd name="T10" fmla="*/ 711 w 1684"/>
                    <a:gd name="T11" fmla="*/ 418 h 880"/>
                    <a:gd name="T12" fmla="*/ 808 w 1684"/>
                    <a:gd name="T13" fmla="*/ 440 h 880"/>
                    <a:gd name="T14" fmla="*/ 842 w 1684"/>
                    <a:gd name="T15" fmla="*/ 404 h 880"/>
                    <a:gd name="T16" fmla="*/ 751 w 1684"/>
                    <a:gd name="T17" fmla="*/ 332 h 880"/>
                    <a:gd name="T18" fmla="*/ 714 w 1684"/>
                    <a:gd name="T19" fmla="*/ 256 h 880"/>
                    <a:gd name="T20" fmla="*/ 685 w 1684"/>
                    <a:gd name="T21" fmla="*/ 264 h 880"/>
                    <a:gd name="T22" fmla="*/ 720 w 1684"/>
                    <a:gd name="T23" fmla="*/ 332 h 880"/>
                    <a:gd name="T24" fmla="*/ 789 w 1684"/>
                    <a:gd name="T25" fmla="*/ 405 h 880"/>
                    <a:gd name="T26" fmla="*/ 707 w 1684"/>
                    <a:gd name="T27" fmla="*/ 394 h 880"/>
                    <a:gd name="T28" fmla="*/ 610 w 1684"/>
                    <a:gd name="T29" fmla="*/ 407 h 880"/>
                    <a:gd name="T30" fmla="*/ 628 w 1684"/>
                    <a:gd name="T31" fmla="*/ 325 h 880"/>
                    <a:gd name="T32" fmla="*/ 669 w 1684"/>
                    <a:gd name="T33" fmla="*/ 269 h 880"/>
                    <a:gd name="T34" fmla="*/ 621 w 1684"/>
                    <a:gd name="T35" fmla="*/ 276 h 880"/>
                    <a:gd name="T36" fmla="*/ 583 w 1684"/>
                    <a:gd name="T37" fmla="*/ 329 h 880"/>
                    <a:gd name="T38" fmla="*/ 570 w 1684"/>
                    <a:gd name="T39" fmla="*/ 396 h 880"/>
                    <a:gd name="T40" fmla="*/ 54 w 1684"/>
                    <a:gd name="T41" fmla="*/ 155 h 880"/>
                    <a:gd name="T42" fmla="*/ 40 w 1684"/>
                    <a:gd name="T43" fmla="*/ 108 h 880"/>
                    <a:gd name="T44" fmla="*/ 52 w 1684"/>
                    <a:gd name="T45" fmla="*/ 48 h 880"/>
                    <a:gd name="T46" fmla="*/ 109 w 1684"/>
                    <a:gd name="T47" fmla="*/ 0 h 880"/>
                    <a:gd name="T48" fmla="*/ 78 w 1684"/>
                    <a:gd name="T49" fmla="*/ 0 h 880"/>
                    <a:gd name="T50" fmla="*/ 78 w 1684"/>
                    <a:gd name="T51" fmla="*/ 0 h 880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</a:gdLst>
                  <a:ahLst/>
                  <a:cxnLst>
                    <a:cxn ang="T52">
                      <a:pos x="T0" y="T1"/>
                    </a:cxn>
                    <a:cxn ang="T53">
                      <a:pos x="T2" y="T3"/>
                    </a:cxn>
                    <a:cxn ang="T54">
                      <a:pos x="T4" y="T5"/>
                    </a:cxn>
                    <a:cxn ang="T55">
                      <a:pos x="T6" y="T7"/>
                    </a:cxn>
                    <a:cxn ang="T56">
                      <a:pos x="T8" y="T9"/>
                    </a:cxn>
                    <a:cxn ang="T57">
                      <a:pos x="T10" y="T11"/>
                    </a:cxn>
                    <a:cxn ang="T58">
                      <a:pos x="T12" y="T13"/>
                    </a:cxn>
                    <a:cxn ang="T59">
                      <a:pos x="T14" y="T15"/>
                    </a:cxn>
                    <a:cxn ang="T60">
                      <a:pos x="T16" y="T17"/>
                    </a:cxn>
                    <a:cxn ang="T61">
                      <a:pos x="T18" y="T19"/>
                    </a:cxn>
                    <a:cxn ang="T62">
                      <a:pos x="T20" y="T21"/>
                    </a:cxn>
                    <a:cxn ang="T63">
                      <a:pos x="T22" y="T23"/>
                    </a:cxn>
                    <a:cxn ang="T64">
                      <a:pos x="T24" y="T25"/>
                    </a:cxn>
                    <a:cxn ang="T65">
                      <a:pos x="T26" y="T27"/>
                    </a:cxn>
                    <a:cxn ang="T66">
                      <a:pos x="T28" y="T29"/>
                    </a:cxn>
                    <a:cxn ang="T67">
                      <a:pos x="T30" y="T31"/>
                    </a:cxn>
                    <a:cxn ang="T68">
                      <a:pos x="T32" y="T33"/>
                    </a:cxn>
                    <a:cxn ang="T69">
                      <a:pos x="T34" y="T35"/>
                    </a:cxn>
                    <a:cxn ang="T70">
                      <a:pos x="T36" y="T37"/>
                    </a:cxn>
                    <a:cxn ang="T71">
                      <a:pos x="T38" y="T39"/>
                    </a:cxn>
                    <a:cxn ang="T72">
                      <a:pos x="T40" y="T41"/>
                    </a:cxn>
                    <a:cxn ang="T73">
                      <a:pos x="T42" y="T43"/>
                    </a:cxn>
                    <a:cxn ang="T74">
                      <a:pos x="T44" y="T45"/>
                    </a:cxn>
                    <a:cxn ang="T75">
                      <a:pos x="T46" y="T47"/>
                    </a:cxn>
                    <a:cxn ang="T76">
                      <a:pos x="T48" y="T49"/>
                    </a:cxn>
                    <a:cxn ang="T77">
                      <a:pos x="T50" y="T51"/>
                    </a:cxn>
                  </a:cxnLst>
                  <a:rect l="0" t="0" r="r" b="b"/>
                  <a:pathLst>
                    <a:path w="1684" h="880">
                      <a:moveTo>
                        <a:pt x="156" y="0"/>
                      </a:moveTo>
                      <a:lnTo>
                        <a:pt x="63" y="52"/>
                      </a:lnTo>
                      <a:lnTo>
                        <a:pt x="0" y="208"/>
                      </a:lnTo>
                      <a:lnTo>
                        <a:pt x="67" y="358"/>
                      </a:lnTo>
                      <a:lnTo>
                        <a:pt x="1182" y="867"/>
                      </a:lnTo>
                      <a:lnTo>
                        <a:pt x="1422" y="835"/>
                      </a:lnTo>
                      <a:lnTo>
                        <a:pt x="1616" y="880"/>
                      </a:lnTo>
                      <a:lnTo>
                        <a:pt x="1684" y="808"/>
                      </a:lnTo>
                      <a:lnTo>
                        <a:pt x="1502" y="664"/>
                      </a:lnTo>
                      <a:lnTo>
                        <a:pt x="1428" y="512"/>
                      </a:lnTo>
                      <a:lnTo>
                        <a:pt x="1369" y="527"/>
                      </a:lnTo>
                      <a:lnTo>
                        <a:pt x="1439" y="664"/>
                      </a:lnTo>
                      <a:lnTo>
                        <a:pt x="1578" y="810"/>
                      </a:lnTo>
                      <a:lnTo>
                        <a:pt x="1413" y="787"/>
                      </a:lnTo>
                      <a:lnTo>
                        <a:pt x="1219" y="814"/>
                      </a:lnTo>
                      <a:lnTo>
                        <a:pt x="1255" y="650"/>
                      </a:lnTo>
                      <a:lnTo>
                        <a:pt x="1338" y="538"/>
                      </a:lnTo>
                      <a:lnTo>
                        <a:pt x="1241" y="552"/>
                      </a:lnTo>
                      <a:lnTo>
                        <a:pt x="1165" y="658"/>
                      </a:lnTo>
                      <a:lnTo>
                        <a:pt x="1139" y="791"/>
                      </a:lnTo>
                      <a:lnTo>
                        <a:pt x="107" y="310"/>
                      </a:lnTo>
                      <a:lnTo>
                        <a:pt x="80" y="215"/>
                      </a:lnTo>
                      <a:lnTo>
                        <a:pt x="103" y="95"/>
                      </a:lnTo>
                      <a:lnTo>
                        <a:pt x="217" y="0"/>
                      </a:lnTo>
                      <a:lnTo>
                        <a:pt x="156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068" name="Freeform 31">
                  <a:extLst>
                    <a:ext uri="{FF2B5EF4-FFF2-40B4-BE49-F238E27FC236}">
                      <a16:creationId xmlns:a16="http://schemas.microsoft.com/office/drawing/2014/main" id="{F56055A8-C187-467E-87CB-488E1834DC43}"/>
                    </a:ext>
                  </a:extLst>
                </p:cNvPr>
                <p:cNvSpPr>
                  <a:spLocks/>
                </p:cNvSpPr>
                <p:nvPr userDrawn="1"/>
              </p:nvSpPr>
              <p:spPr bwMode="auto">
                <a:xfrm>
                  <a:off x="101" y="280"/>
                  <a:ext cx="80" cy="167"/>
                </a:xfrm>
                <a:custGeom>
                  <a:avLst/>
                  <a:gdLst>
                    <a:gd name="T0" fmla="*/ 58 w 160"/>
                    <a:gd name="T1" fmla="*/ 0 h 335"/>
                    <a:gd name="T2" fmla="*/ 10 w 160"/>
                    <a:gd name="T3" fmla="*/ 53 h 335"/>
                    <a:gd name="T4" fmla="*/ 0 w 160"/>
                    <a:gd name="T5" fmla="*/ 115 h 335"/>
                    <a:gd name="T6" fmla="*/ 17 w 160"/>
                    <a:gd name="T7" fmla="*/ 157 h 335"/>
                    <a:gd name="T8" fmla="*/ 47 w 160"/>
                    <a:gd name="T9" fmla="*/ 167 h 335"/>
                    <a:gd name="T10" fmla="*/ 38 w 160"/>
                    <a:gd name="T11" fmla="*/ 77 h 335"/>
                    <a:gd name="T12" fmla="*/ 80 w 160"/>
                    <a:gd name="T13" fmla="*/ 8 h 335"/>
                    <a:gd name="T14" fmla="*/ 58 w 160"/>
                    <a:gd name="T15" fmla="*/ 0 h 335"/>
                    <a:gd name="T16" fmla="*/ 58 w 160"/>
                    <a:gd name="T17" fmla="*/ 0 h 335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0" t="0" r="r" b="b"/>
                  <a:pathLst>
                    <a:path w="160" h="335">
                      <a:moveTo>
                        <a:pt x="116" y="0"/>
                      </a:moveTo>
                      <a:lnTo>
                        <a:pt x="19" y="106"/>
                      </a:lnTo>
                      <a:lnTo>
                        <a:pt x="0" y="230"/>
                      </a:lnTo>
                      <a:lnTo>
                        <a:pt x="33" y="314"/>
                      </a:lnTo>
                      <a:lnTo>
                        <a:pt x="94" y="335"/>
                      </a:lnTo>
                      <a:lnTo>
                        <a:pt x="76" y="154"/>
                      </a:lnTo>
                      <a:lnTo>
                        <a:pt x="160" y="17"/>
                      </a:lnTo>
                      <a:lnTo>
                        <a:pt x="116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069" name="Freeform 32">
                  <a:extLst>
                    <a:ext uri="{FF2B5EF4-FFF2-40B4-BE49-F238E27FC236}">
                      <a16:creationId xmlns:a16="http://schemas.microsoft.com/office/drawing/2014/main" id="{816FC96D-5BC7-450A-A6A3-7B0893459DCB}"/>
                    </a:ext>
                  </a:extLst>
                </p:cNvPr>
                <p:cNvSpPr>
                  <a:spLocks/>
                </p:cNvSpPr>
                <p:nvPr userDrawn="1"/>
              </p:nvSpPr>
              <p:spPr bwMode="auto">
                <a:xfrm>
                  <a:off x="444" y="0"/>
                  <a:ext cx="322" cy="594"/>
                </a:xfrm>
                <a:custGeom>
                  <a:avLst/>
                  <a:gdLst>
                    <a:gd name="T0" fmla="*/ 109 w 642"/>
                    <a:gd name="T1" fmla="*/ 448 h 1188"/>
                    <a:gd name="T2" fmla="*/ 0 w 642"/>
                    <a:gd name="T3" fmla="*/ 62 h 1188"/>
                    <a:gd name="T4" fmla="*/ 41 w 642"/>
                    <a:gd name="T5" fmla="*/ 19 h 1188"/>
                    <a:gd name="T6" fmla="*/ 129 w 642"/>
                    <a:gd name="T7" fmla="*/ 0 h 1188"/>
                    <a:gd name="T8" fmla="*/ 200 w 642"/>
                    <a:gd name="T9" fmla="*/ 29 h 1188"/>
                    <a:gd name="T10" fmla="*/ 322 w 642"/>
                    <a:gd name="T11" fmla="*/ 594 h 1188"/>
                    <a:gd name="T12" fmla="*/ 278 w 642"/>
                    <a:gd name="T13" fmla="*/ 546 h 1188"/>
                    <a:gd name="T14" fmla="*/ 178 w 642"/>
                    <a:gd name="T15" fmla="*/ 49 h 1188"/>
                    <a:gd name="T16" fmla="*/ 113 w 642"/>
                    <a:gd name="T17" fmla="*/ 31 h 1188"/>
                    <a:gd name="T18" fmla="*/ 60 w 642"/>
                    <a:gd name="T19" fmla="*/ 37 h 1188"/>
                    <a:gd name="T20" fmla="*/ 38 w 642"/>
                    <a:gd name="T21" fmla="*/ 71 h 1188"/>
                    <a:gd name="T22" fmla="*/ 153 w 642"/>
                    <a:gd name="T23" fmla="*/ 462 h 1188"/>
                    <a:gd name="T24" fmla="*/ 109 w 642"/>
                    <a:gd name="T25" fmla="*/ 448 h 1188"/>
                    <a:gd name="T26" fmla="*/ 109 w 642"/>
                    <a:gd name="T27" fmla="*/ 448 h 1188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</a:gdLst>
                  <a:ahLst/>
                  <a:cxnLst>
                    <a:cxn ang="T28">
                      <a:pos x="T0" y="T1"/>
                    </a:cxn>
                    <a:cxn ang="T29">
                      <a:pos x="T2" y="T3"/>
                    </a:cxn>
                    <a:cxn ang="T30">
                      <a:pos x="T4" y="T5"/>
                    </a:cxn>
                    <a:cxn ang="T31">
                      <a:pos x="T6" y="T7"/>
                    </a:cxn>
                    <a:cxn ang="T32">
                      <a:pos x="T8" y="T9"/>
                    </a:cxn>
                    <a:cxn ang="T33">
                      <a:pos x="T10" y="T11"/>
                    </a:cxn>
                    <a:cxn ang="T34">
                      <a:pos x="T12" y="T13"/>
                    </a:cxn>
                    <a:cxn ang="T35">
                      <a:pos x="T14" y="T15"/>
                    </a:cxn>
                    <a:cxn ang="T36">
                      <a:pos x="T16" y="T17"/>
                    </a:cxn>
                    <a:cxn ang="T37">
                      <a:pos x="T18" y="T19"/>
                    </a:cxn>
                    <a:cxn ang="T38">
                      <a:pos x="T20" y="T21"/>
                    </a:cxn>
                    <a:cxn ang="T39">
                      <a:pos x="T22" y="T23"/>
                    </a:cxn>
                    <a:cxn ang="T40">
                      <a:pos x="T24" y="T25"/>
                    </a:cxn>
                    <a:cxn ang="T41">
                      <a:pos x="T26" y="T27"/>
                    </a:cxn>
                  </a:cxnLst>
                  <a:rect l="0" t="0" r="r" b="b"/>
                  <a:pathLst>
                    <a:path w="642" h="1188">
                      <a:moveTo>
                        <a:pt x="218" y="896"/>
                      </a:moveTo>
                      <a:lnTo>
                        <a:pt x="0" y="124"/>
                      </a:lnTo>
                      <a:lnTo>
                        <a:pt x="81" y="38"/>
                      </a:lnTo>
                      <a:lnTo>
                        <a:pt x="258" y="0"/>
                      </a:lnTo>
                      <a:lnTo>
                        <a:pt x="399" y="57"/>
                      </a:lnTo>
                      <a:lnTo>
                        <a:pt x="642" y="1188"/>
                      </a:lnTo>
                      <a:lnTo>
                        <a:pt x="555" y="1091"/>
                      </a:lnTo>
                      <a:lnTo>
                        <a:pt x="355" y="97"/>
                      </a:lnTo>
                      <a:lnTo>
                        <a:pt x="226" y="61"/>
                      </a:lnTo>
                      <a:lnTo>
                        <a:pt x="119" y="74"/>
                      </a:lnTo>
                      <a:lnTo>
                        <a:pt x="76" y="141"/>
                      </a:lnTo>
                      <a:lnTo>
                        <a:pt x="306" y="924"/>
                      </a:lnTo>
                      <a:lnTo>
                        <a:pt x="218" y="896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070" name="Freeform 33">
                  <a:extLst>
                    <a:ext uri="{FF2B5EF4-FFF2-40B4-BE49-F238E27FC236}">
                      <a16:creationId xmlns:a16="http://schemas.microsoft.com/office/drawing/2014/main" id="{60AC50AF-7587-4E83-8171-1808CFD81575}"/>
                    </a:ext>
                  </a:extLst>
                </p:cNvPr>
                <p:cNvSpPr>
                  <a:spLocks/>
                </p:cNvSpPr>
                <p:nvPr userDrawn="1"/>
              </p:nvSpPr>
              <p:spPr bwMode="auto">
                <a:xfrm>
                  <a:off x="573" y="160"/>
                  <a:ext cx="96" cy="252"/>
                </a:xfrm>
                <a:custGeom>
                  <a:avLst/>
                  <a:gdLst>
                    <a:gd name="T0" fmla="*/ 0 w 192"/>
                    <a:gd name="T1" fmla="*/ 14 h 504"/>
                    <a:gd name="T2" fmla="*/ 38 w 192"/>
                    <a:gd name="T3" fmla="*/ 97 h 504"/>
                    <a:gd name="T4" fmla="*/ 57 w 192"/>
                    <a:gd name="T5" fmla="*/ 159 h 504"/>
                    <a:gd name="T6" fmla="*/ 58 w 192"/>
                    <a:gd name="T7" fmla="*/ 252 h 504"/>
                    <a:gd name="T8" fmla="*/ 96 w 192"/>
                    <a:gd name="T9" fmla="*/ 252 h 504"/>
                    <a:gd name="T10" fmla="*/ 94 w 192"/>
                    <a:gd name="T11" fmla="*/ 180 h 504"/>
                    <a:gd name="T12" fmla="*/ 81 w 192"/>
                    <a:gd name="T13" fmla="*/ 104 h 504"/>
                    <a:gd name="T14" fmla="*/ 50 w 192"/>
                    <a:gd name="T15" fmla="*/ 30 h 504"/>
                    <a:gd name="T16" fmla="*/ 32 w 192"/>
                    <a:gd name="T17" fmla="*/ 0 h 504"/>
                    <a:gd name="T18" fmla="*/ 0 w 192"/>
                    <a:gd name="T19" fmla="*/ 14 h 504"/>
                    <a:gd name="T20" fmla="*/ 0 w 192"/>
                    <a:gd name="T21" fmla="*/ 14 h 504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0" t="0" r="r" b="b"/>
                  <a:pathLst>
                    <a:path w="192" h="504">
                      <a:moveTo>
                        <a:pt x="0" y="27"/>
                      </a:moveTo>
                      <a:lnTo>
                        <a:pt x="76" y="194"/>
                      </a:lnTo>
                      <a:lnTo>
                        <a:pt x="113" y="318"/>
                      </a:lnTo>
                      <a:lnTo>
                        <a:pt x="116" y="504"/>
                      </a:lnTo>
                      <a:lnTo>
                        <a:pt x="192" y="504"/>
                      </a:lnTo>
                      <a:lnTo>
                        <a:pt x="187" y="360"/>
                      </a:lnTo>
                      <a:lnTo>
                        <a:pt x="162" y="208"/>
                      </a:lnTo>
                      <a:lnTo>
                        <a:pt x="99" y="59"/>
                      </a:lnTo>
                      <a:lnTo>
                        <a:pt x="63" y="0"/>
                      </a:lnTo>
                      <a:lnTo>
                        <a:pt x="0" y="27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071" name="Freeform 34">
                  <a:extLst>
                    <a:ext uri="{FF2B5EF4-FFF2-40B4-BE49-F238E27FC236}">
                      <a16:creationId xmlns:a16="http://schemas.microsoft.com/office/drawing/2014/main" id="{43F640DD-BDB6-41DC-AB22-82D86747CEF2}"/>
                    </a:ext>
                  </a:extLst>
                </p:cNvPr>
                <p:cNvSpPr>
                  <a:spLocks/>
                </p:cNvSpPr>
                <p:nvPr userDrawn="1"/>
              </p:nvSpPr>
              <p:spPr bwMode="auto">
                <a:xfrm>
                  <a:off x="323" y="140"/>
                  <a:ext cx="195" cy="135"/>
                </a:xfrm>
                <a:custGeom>
                  <a:avLst/>
                  <a:gdLst>
                    <a:gd name="T0" fmla="*/ 149 w 390"/>
                    <a:gd name="T1" fmla="*/ 0 h 269"/>
                    <a:gd name="T2" fmla="*/ 129 w 390"/>
                    <a:gd name="T3" fmla="*/ 9 h 269"/>
                    <a:gd name="T4" fmla="*/ 127 w 390"/>
                    <a:gd name="T5" fmla="*/ 33 h 269"/>
                    <a:gd name="T6" fmla="*/ 0 w 390"/>
                    <a:gd name="T7" fmla="*/ 85 h 269"/>
                    <a:gd name="T8" fmla="*/ 0 w 390"/>
                    <a:gd name="T9" fmla="*/ 111 h 269"/>
                    <a:gd name="T10" fmla="*/ 142 w 390"/>
                    <a:gd name="T11" fmla="*/ 113 h 269"/>
                    <a:gd name="T12" fmla="*/ 160 w 390"/>
                    <a:gd name="T13" fmla="*/ 135 h 269"/>
                    <a:gd name="T14" fmla="*/ 195 w 390"/>
                    <a:gd name="T15" fmla="*/ 133 h 269"/>
                    <a:gd name="T16" fmla="*/ 192 w 390"/>
                    <a:gd name="T17" fmla="*/ 95 h 269"/>
                    <a:gd name="T18" fmla="*/ 58 w 390"/>
                    <a:gd name="T19" fmla="*/ 88 h 269"/>
                    <a:gd name="T20" fmla="*/ 167 w 390"/>
                    <a:gd name="T21" fmla="*/ 45 h 269"/>
                    <a:gd name="T22" fmla="*/ 149 w 390"/>
                    <a:gd name="T23" fmla="*/ 0 h 269"/>
                    <a:gd name="T24" fmla="*/ 149 w 390"/>
                    <a:gd name="T25" fmla="*/ 0 h 269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</a:gdLst>
                  <a:ahLst/>
                  <a:cxnLst>
                    <a:cxn ang="T26">
                      <a:pos x="T0" y="T1"/>
                    </a:cxn>
                    <a:cxn ang="T27">
                      <a:pos x="T2" y="T3"/>
                    </a:cxn>
                    <a:cxn ang="T28">
                      <a:pos x="T4" y="T5"/>
                    </a:cxn>
                    <a:cxn ang="T29">
                      <a:pos x="T6" y="T7"/>
                    </a:cxn>
                    <a:cxn ang="T30">
                      <a:pos x="T8" y="T9"/>
                    </a:cxn>
                    <a:cxn ang="T31">
                      <a:pos x="T10" y="T11"/>
                    </a:cxn>
                    <a:cxn ang="T32">
                      <a:pos x="T12" y="T13"/>
                    </a:cxn>
                    <a:cxn ang="T33">
                      <a:pos x="T14" y="T15"/>
                    </a:cxn>
                    <a:cxn ang="T34">
                      <a:pos x="T16" y="T17"/>
                    </a:cxn>
                    <a:cxn ang="T35">
                      <a:pos x="T18" y="T19"/>
                    </a:cxn>
                    <a:cxn ang="T36">
                      <a:pos x="T20" y="T21"/>
                    </a:cxn>
                    <a:cxn ang="T37">
                      <a:pos x="T22" y="T23"/>
                    </a:cxn>
                    <a:cxn ang="T38">
                      <a:pos x="T24" y="T25"/>
                    </a:cxn>
                  </a:cxnLst>
                  <a:rect l="0" t="0" r="r" b="b"/>
                  <a:pathLst>
                    <a:path w="390" h="269">
                      <a:moveTo>
                        <a:pt x="297" y="0"/>
                      </a:moveTo>
                      <a:lnTo>
                        <a:pt x="257" y="17"/>
                      </a:lnTo>
                      <a:lnTo>
                        <a:pt x="253" y="66"/>
                      </a:lnTo>
                      <a:lnTo>
                        <a:pt x="0" y="169"/>
                      </a:lnTo>
                      <a:lnTo>
                        <a:pt x="0" y="222"/>
                      </a:lnTo>
                      <a:lnTo>
                        <a:pt x="284" y="226"/>
                      </a:lnTo>
                      <a:lnTo>
                        <a:pt x="320" y="269"/>
                      </a:lnTo>
                      <a:lnTo>
                        <a:pt x="390" y="266"/>
                      </a:lnTo>
                      <a:lnTo>
                        <a:pt x="383" y="190"/>
                      </a:lnTo>
                      <a:lnTo>
                        <a:pt x="116" y="176"/>
                      </a:lnTo>
                      <a:lnTo>
                        <a:pt x="333" y="89"/>
                      </a:lnTo>
                      <a:lnTo>
                        <a:pt x="297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072" name="Freeform 35">
                  <a:extLst>
                    <a:ext uri="{FF2B5EF4-FFF2-40B4-BE49-F238E27FC236}">
                      <a16:creationId xmlns:a16="http://schemas.microsoft.com/office/drawing/2014/main" id="{AE21B120-C6DA-472B-934C-816E4294023F}"/>
                    </a:ext>
                  </a:extLst>
                </p:cNvPr>
                <p:cNvSpPr>
                  <a:spLocks/>
                </p:cNvSpPr>
                <p:nvPr userDrawn="1"/>
              </p:nvSpPr>
              <p:spPr bwMode="auto">
                <a:xfrm>
                  <a:off x="653" y="48"/>
                  <a:ext cx="471" cy="212"/>
                </a:xfrm>
                <a:custGeom>
                  <a:avLst/>
                  <a:gdLst>
                    <a:gd name="T0" fmla="*/ 0 w 941"/>
                    <a:gd name="T1" fmla="*/ 66 h 424"/>
                    <a:gd name="T2" fmla="*/ 432 w 941"/>
                    <a:gd name="T3" fmla="*/ 0 h 424"/>
                    <a:gd name="T4" fmla="*/ 463 w 941"/>
                    <a:gd name="T5" fmla="*/ 39 h 424"/>
                    <a:gd name="T6" fmla="*/ 471 w 941"/>
                    <a:gd name="T7" fmla="*/ 91 h 424"/>
                    <a:gd name="T8" fmla="*/ 452 w 941"/>
                    <a:gd name="T9" fmla="*/ 141 h 424"/>
                    <a:gd name="T10" fmla="*/ 29 w 941"/>
                    <a:gd name="T11" fmla="*/ 212 h 424"/>
                    <a:gd name="T12" fmla="*/ 27 w 941"/>
                    <a:gd name="T13" fmla="*/ 192 h 424"/>
                    <a:gd name="T14" fmla="*/ 432 w 941"/>
                    <a:gd name="T15" fmla="*/ 121 h 424"/>
                    <a:gd name="T16" fmla="*/ 447 w 941"/>
                    <a:gd name="T17" fmla="*/ 73 h 424"/>
                    <a:gd name="T18" fmla="*/ 420 w 941"/>
                    <a:gd name="T19" fmla="*/ 29 h 424"/>
                    <a:gd name="T20" fmla="*/ 0 w 941"/>
                    <a:gd name="T21" fmla="*/ 93 h 424"/>
                    <a:gd name="T22" fmla="*/ 0 w 941"/>
                    <a:gd name="T23" fmla="*/ 66 h 424"/>
                    <a:gd name="T24" fmla="*/ 0 w 941"/>
                    <a:gd name="T25" fmla="*/ 66 h 424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</a:gdLst>
                  <a:ahLst/>
                  <a:cxnLst>
                    <a:cxn ang="T26">
                      <a:pos x="T0" y="T1"/>
                    </a:cxn>
                    <a:cxn ang="T27">
                      <a:pos x="T2" y="T3"/>
                    </a:cxn>
                    <a:cxn ang="T28">
                      <a:pos x="T4" y="T5"/>
                    </a:cxn>
                    <a:cxn ang="T29">
                      <a:pos x="T6" y="T7"/>
                    </a:cxn>
                    <a:cxn ang="T30">
                      <a:pos x="T8" y="T9"/>
                    </a:cxn>
                    <a:cxn ang="T31">
                      <a:pos x="T10" y="T11"/>
                    </a:cxn>
                    <a:cxn ang="T32">
                      <a:pos x="T12" y="T13"/>
                    </a:cxn>
                    <a:cxn ang="T33">
                      <a:pos x="T14" y="T15"/>
                    </a:cxn>
                    <a:cxn ang="T34">
                      <a:pos x="T16" y="T17"/>
                    </a:cxn>
                    <a:cxn ang="T35">
                      <a:pos x="T18" y="T19"/>
                    </a:cxn>
                    <a:cxn ang="T36">
                      <a:pos x="T20" y="T21"/>
                    </a:cxn>
                    <a:cxn ang="T37">
                      <a:pos x="T22" y="T23"/>
                    </a:cxn>
                    <a:cxn ang="T38">
                      <a:pos x="T24" y="T25"/>
                    </a:cxn>
                  </a:cxnLst>
                  <a:rect l="0" t="0" r="r" b="b"/>
                  <a:pathLst>
                    <a:path w="941" h="424">
                      <a:moveTo>
                        <a:pt x="0" y="131"/>
                      </a:moveTo>
                      <a:lnTo>
                        <a:pt x="863" y="0"/>
                      </a:lnTo>
                      <a:lnTo>
                        <a:pt x="926" y="78"/>
                      </a:lnTo>
                      <a:lnTo>
                        <a:pt x="941" y="181"/>
                      </a:lnTo>
                      <a:lnTo>
                        <a:pt x="903" y="282"/>
                      </a:lnTo>
                      <a:lnTo>
                        <a:pt x="57" y="424"/>
                      </a:lnTo>
                      <a:lnTo>
                        <a:pt x="53" y="384"/>
                      </a:lnTo>
                      <a:lnTo>
                        <a:pt x="863" y="242"/>
                      </a:lnTo>
                      <a:lnTo>
                        <a:pt x="893" y="145"/>
                      </a:lnTo>
                      <a:lnTo>
                        <a:pt x="840" y="57"/>
                      </a:lnTo>
                      <a:lnTo>
                        <a:pt x="0" y="185"/>
                      </a:lnTo>
                      <a:lnTo>
                        <a:pt x="0" y="131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073" name="Freeform 36">
                  <a:extLst>
                    <a:ext uri="{FF2B5EF4-FFF2-40B4-BE49-F238E27FC236}">
                      <a16:creationId xmlns:a16="http://schemas.microsoft.com/office/drawing/2014/main" id="{BA80FDB0-0205-4013-95C6-7CC06FC2ADDB}"/>
                    </a:ext>
                  </a:extLst>
                </p:cNvPr>
                <p:cNvSpPr>
                  <a:spLocks/>
                </p:cNvSpPr>
                <p:nvPr userDrawn="1"/>
              </p:nvSpPr>
              <p:spPr bwMode="auto">
                <a:xfrm>
                  <a:off x="712" y="116"/>
                  <a:ext cx="245" cy="86"/>
                </a:xfrm>
                <a:custGeom>
                  <a:avLst/>
                  <a:gdLst>
                    <a:gd name="T0" fmla="*/ 0 w 488"/>
                    <a:gd name="T1" fmla="*/ 63 h 173"/>
                    <a:gd name="T2" fmla="*/ 33 w 488"/>
                    <a:gd name="T3" fmla="*/ 86 h 173"/>
                    <a:gd name="T4" fmla="*/ 111 w 488"/>
                    <a:gd name="T5" fmla="*/ 83 h 173"/>
                    <a:gd name="T6" fmla="*/ 210 w 488"/>
                    <a:gd name="T7" fmla="*/ 58 h 173"/>
                    <a:gd name="T8" fmla="*/ 245 w 488"/>
                    <a:gd name="T9" fmla="*/ 21 h 173"/>
                    <a:gd name="T10" fmla="*/ 222 w 488"/>
                    <a:gd name="T11" fmla="*/ 1 h 173"/>
                    <a:gd name="T12" fmla="*/ 127 w 488"/>
                    <a:gd name="T13" fmla="*/ 0 h 173"/>
                    <a:gd name="T14" fmla="*/ 55 w 488"/>
                    <a:gd name="T15" fmla="*/ 6 h 173"/>
                    <a:gd name="T16" fmla="*/ 8 w 488"/>
                    <a:gd name="T17" fmla="*/ 38 h 173"/>
                    <a:gd name="T18" fmla="*/ 56 w 488"/>
                    <a:gd name="T19" fmla="*/ 47 h 173"/>
                    <a:gd name="T20" fmla="*/ 138 w 488"/>
                    <a:gd name="T21" fmla="*/ 26 h 173"/>
                    <a:gd name="T22" fmla="*/ 209 w 488"/>
                    <a:gd name="T23" fmla="*/ 26 h 173"/>
                    <a:gd name="T24" fmla="*/ 135 w 488"/>
                    <a:gd name="T25" fmla="*/ 55 h 173"/>
                    <a:gd name="T26" fmla="*/ 71 w 488"/>
                    <a:gd name="T27" fmla="*/ 63 h 173"/>
                    <a:gd name="T28" fmla="*/ 0 w 488"/>
                    <a:gd name="T29" fmla="*/ 63 h 173"/>
                    <a:gd name="T30" fmla="*/ 0 w 488"/>
                    <a:gd name="T31" fmla="*/ 63 h 173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</a:gdLst>
                  <a:ahLst/>
                  <a:cxnLst>
                    <a:cxn ang="T32">
                      <a:pos x="T0" y="T1"/>
                    </a:cxn>
                    <a:cxn ang="T33">
                      <a:pos x="T2" y="T3"/>
                    </a:cxn>
                    <a:cxn ang="T34">
                      <a:pos x="T4" y="T5"/>
                    </a:cxn>
                    <a:cxn ang="T35">
                      <a:pos x="T6" y="T7"/>
                    </a:cxn>
                    <a:cxn ang="T36">
                      <a:pos x="T8" y="T9"/>
                    </a:cxn>
                    <a:cxn ang="T37">
                      <a:pos x="T10" y="T11"/>
                    </a:cxn>
                    <a:cxn ang="T38">
                      <a:pos x="T12" y="T13"/>
                    </a:cxn>
                    <a:cxn ang="T39">
                      <a:pos x="T14" y="T15"/>
                    </a:cxn>
                    <a:cxn ang="T40">
                      <a:pos x="T16" y="T17"/>
                    </a:cxn>
                    <a:cxn ang="T41">
                      <a:pos x="T18" y="T19"/>
                    </a:cxn>
                    <a:cxn ang="T42">
                      <a:pos x="T20" y="T21"/>
                    </a:cxn>
                    <a:cxn ang="T43">
                      <a:pos x="T22" y="T23"/>
                    </a:cxn>
                    <a:cxn ang="T44">
                      <a:pos x="T24" y="T25"/>
                    </a:cxn>
                    <a:cxn ang="T45">
                      <a:pos x="T26" y="T27"/>
                    </a:cxn>
                    <a:cxn ang="T46">
                      <a:pos x="T28" y="T29"/>
                    </a:cxn>
                    <a:cxn ang="T47">
                      <a:pos x="T30" y="T31"/>
                    </a:cxn>
                  </a:cxnLst>
                  <a:rect l="0" t="0" r="r" b="b"/>
                  <a:pathLst>
                    <a:path w="488" h="173">
                      <a:moveTo>
                        <a:pt x="0" y="126"/>
                      </a:moveTo>
                      <a:lnTo>
                        <a:pt x="66" y="173"/>
                      </a:lnTo>
                      <a:lnTo>
                        <a:pt x="222" y="166"/>
                      </a:lnTo>
                      <a:lnTo>
                        <a:pt x="418" y="116"/>
                      </a:lnTo>
                      <a:lnTo>
                        <a:pt x="488" y="42"/>
                      </a:lnTo>
                      <a:lnTo>
                        <a:pt x="443" y="2"/>
                      </a:lnTo>
                      <a:lnTo>
                        <a:pt x="253" y="0"/>
                      </a:lnTo>
                      <a:lnTo>
                        <a:pt x="110" y="12"/>
                      </a:lnTo>
                      <a:lnTo>
                        <a:pt x="15" y="76"/>
                      </a:lnTo>
                      <a:lnTo>
                        <a:pt x="112" y="95"/>
                      </a:lnTo>
                      <a:lnTo>
                        <a:pt x="275" y="53"/>
                      </a:lnTo>
                      <a:lnTo>
                        <a:pt x="416" y="53"/>
                      </a:lnTo>
                      <a:lnTo>
                        <a:pt x="268" y="110"/>
                      </a:lnTo>
                      <a:lnTo>
                        <a:pt x="142" y="126"/>
                      </a:lnTo>
                      <a:lnTo>
                        <a:pt x="0" y="126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</p:grpSp>
      </p:grpSp>
      <p:grpSp>
        <p:nvGrpSpPr>
          <p:cNvPr id="1035" name="Group 37">
            <a:extLst>
              <a:ext uri="{FF2B5EF4-FFF2-40B4-BE49-F238E27FC236}">
                <a16:creationId xmlns:a16="http://schemas.microsoft.com/office/drawing/2014/main" id="{0AC6BC71-7828-4F32-AF3D-52722BB1B30C}"/>
              </a:ext>
            </a:extLst>
          </p:cNvPr>
          <p:cNvGrpSpPr>
            <a:grpSpLocks/>
          </p:cNvGrpSpPr>
          <p:nvPr/>
        </p:nvGrpSpPr>
        <p:grpSpPr bwMode="auto">
          <a:xfrm>
            <a:off x="8680450" y="1587500"/>
            <a:ext cx="385763" cy="3232150"/>
            <a:chOff x="0" y="0"/>
            <a:chExt cx="243" cy="2714"/>
          </a:xfrm>
        </p:grpSpPr>
        <p:sp>
          <p:nvSpPr>
            <p:cNvPr id="1049" name="Freeform 38">
              <a:extLst>
                <a:ext uri="{FF2B5EF4-FFF2-40B4-BE49-F238E27FC236}">
                  <a16:creationId xmlns:a16="http://schemas.microsoft.com/office/drawing/2014/main" id="{FF8AB644-4223-476E-B7B4-6216D5743E1F}"/>
                </a:ext>
              </a:extLst>
            </p:cNvPr>
            <p:cNvSpPr>
              <a:spLocks/>
            </p:cNvSpPr>
            <p:nvPr userDrawn="1"/>
          </p:nvSpPr>
          <p:spPr bwMode="auto">
            <a:xfrm flipH="1">
              <a:off x="0" y="1287"/>
              <a:ext cx="205" cy="1427"/>
            </a:xfrm>
            <a:custGeom>
              <a:avLst/>
              <a:gdLst>
                <a:gd name="T0" fmla="*/ 184 w 772"/>
                <a:gd name="T1" fmla="*/ 1379 h 3266"/>
                <a:gd name="T2" fmla="*/ 101 w 772"/>
                <a:gd name="T3" fmla="*/ 1287 h 3266"/>
                <a:gd name="T4" fmla="*/ 85 w 772"/>
                <a:gd name="T5" fmla="*/ 1216 h 3266"/>
                <a:gd name="T6" fmla="*/ 99 w 772"/>
                <a:gd name="T7" fmla="*/ 1111 h 3266"/>
                <a:gd name="T8" fmla="*/ 157 w 772"/>
                <a:gd name="T9" fmla="*/ 984 h 3266"/>
                <a:gd name="T10" fmla="*/ 170 w 772"/>
                <a:gd name="T11" fmla="*/ 904 h 3266"/>
                <a:gd name="T12" fmla="*/ 157 w 772"/>
                <a:gd name="T13" fmla="*/ 851 h 3266"/>
                <a:gd name="T14" fmla="*/ 106 w 772"/>
                <a:gd name="T15" fmla="*/ 812 h 3266"/>
                <a:gd name="T16" fmla="*/ 96 w 772"/>
                <a:gd name="T17" fmla="*/ 763 h 3266"/>
                <a:gd name="T18" fmla="*/ 114 w 772"/>
                <a:gd name="T19" fmla="*/ 693 h 3266"/>
                <a:gd name="T20" fmla="*/ 197 w 772"/>
                <a:gd name="T21" fmla="*/ 505 h 3266"/>
                <a:gd name="T22" fmla="*/ 205 w 772"/>
                <a:gd name="T23" fmla="*/ 413 h 3266"/>
                <a:gd name="T24" fmla="*/ 184 w 772"/>
                <a:gd name="T25" fmla="*/ 312 h 3266"/>
                <a:gd name="T26" fmla="*/ 114 w 772"/>
                <a:gd name="T27" fmla="*/ 263 h 3266"/>
                <a:gd name="T28" fmla="*/ 53 w 772"/>
                <a:gd name="T29" fmla="*/ 184 h 3266"/>
                <a:gd name="T30" fmla="*/ 0 w 772"/>
                <a:gd name="T31" fmla="*/ 0 h 3266"/>
                <a:gd name="T32" fmla="*/ 8 w 772"/>
                <a:gd name="T33" fmla="*/ 167 h 3266"/>
                <a:gd name="T34" fmla="*/ 48 w 772"/>
                <a:gd name="T35" fmla="*/ 267 h 3266"/>
                <a:gd name="T36" fmla="*/ 101 w 772"/>
                <a:gd name="T37" fmla="*/ 329 h 3266"/>
                <a:gd name="T38" fmla="*/ 160 w 772"/>
                <a:gd name="T39" fmla="*/ 364 h 3266"/>
                <a:gd name="T40" fmla="*/ 163 w 772"/>
                <a:gd name="T41" fmla="*/ 456 h 3266"/>
                <a:gd name="T42" fmla="*/ 133 w 772"/>
                <a:gd name="T43" fmla="*/ 553 h 3266"/>
                <a:gd name="T44" fmla="*/ 64 w 772"/>
                <a:gd name="T45" fmla="*/ 724 h 3266"/>
                <a:gd name="T46" fmla="*/ 61 w 772"/>
                <a:gd name="T47" fmla="*/ 834 h 3266"/>
                <a:gd name="T48" fmla="*/ 125 w 772"/>
                <a:gd name="T49" fmla="*/ 895 h 3266"/>
                <a:gd name="T50" fmla="*/ 122 w 772"/>
                <a:gd name="T51" fmla="*/ 952 h 3266"/>
                <a:gd name="T52" fmla="*/ 66 w 772"/>
                <a:gd name="T53" fmla="*/ 1071 h 3266"/>
                <a:gd name="T54" fmla="*/ 42 w 772"/>
                <a:gd name="T55" fmla="*/ 1185 h 3266"/>
                <a:gd name="T56" fmla="*/ 64 w 772"/>
                <a:gd name="T57" fmla="*/ 1308 h 3266"/>
                <a:gd name="T58" fmla="*/ 114 w 772"/>
                <a:gd name="T59" fmla="*/ 1374 h 3266"/>
                <a:gd name="T60" fmla="*/ 178 w 772"/>
                <a:gd name="T61" fmla="*/ 1427 h 3266"/>
                <a:gd name="T62" fmla="*/ 184 w 772"/>
                <a:gd name="T63" fmla="*/ 1379 h 3266"/>
                <a:gd name="T64" fmla="*/ 184 w 772"/>
                <a:gd name="T65" fmla="*/ 1379 h 326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772" h="3266">
                  <a:moveTo>
                    <a:pt x="692" y="3156"/>
                  </a:moveTo>
                  <a:lnTo>
                    <a:pt x="380" y="2945"/>
                  </a:lnTo>
                  <a:lnTo>
                    <a:pt x="319" y="2783"/>
                  </a:lnTo>
                  <a:lnTo>
                    <a:pt x="371" y="2542"/>
                  </a:lnTo>
                  <a:lnTo>
                    <a:pt x="591" y="2251"/>
                  </a:lnTo>
                  <a:lnTo>
                    <a:pt x="641" y="2070"/>
                  </a:lnTo>
                  <a:lnTo>
                    <a:pt x="591" y="1948"/>
                  </a:lnTo>
                  <a:lnTo>
                    <a:pt x="401" y="1859"/>
                  </a:lnTo>
                  <a:lnTo>
                    <a:pt x="361" y="1747"/>
                  </a:lnTo>
                  <a:lnTo>
                    <a:pt x="430" y="1587"/>
                  </a:lnTo>
                  <a:lnTo>
                    <a:pt x="741" y="1156"/>
                  </a:lnTo>
                  <a:lnTo>
                    <a:pt x="772" y="945"/>
                  </a:lnTo>
                  <a:lnTo>
                    <a:pt x="692" y="713"/>
                  </a:lnTo>
                  <a:lnTo>
                    <a:pt x="430" y="603"/>
                  </a:lnTo>
                  <a:lnTo>
                    <a:pt x="200" y="422"/>
                  </a:lnTo>
                  <a:lnTo>
                    <a:pt x="0" y="0"/>
                  </a:lnTo>
                  <a:lnTo>
                    <a:pt x="29" y="382"/>
                  </a:lnTo>
                  <a:lnTo>
                    <a:pt x="179" y="612"/>
                  </a:lnTo>
                  <a:lnTo>
                    <a:pt x="380" y="753"/>
                  </a:lnTo>
                  <a:lnTo>
                    <a:pt x="601" y="833"/>
                  </a:lnTo>
                  <a:lnTo>
                    <a:pt x="612" y="1044"/>
                  </a:lnTo>
                  <a:lnTo>
                    <a:pt x="500" y="1266"/>
                  </a:lnTo>
                  <a:lnTo>
                    <a:pt x="240" y="1658"/>
                  </a:lnTo>
                  <a:lnTo>
                    <a:pt x="230" y="1909"/>
                  </a:lnTo>
                  <a:lnTo>
                    <a:pt x="471" y="2049"/>
                  </a:lnTo>
                  <a:lnTo>
                    <a:pt x="460" y="2180"/>
                  </a:lnTo>
                  <a:lnTo>
                    <a:pt x="249" y="2452"/>
                  </a:lnTo>
                  <a:lnTo>
                    <a:pt x="160" y="2713"/>
                  </a:lnTo>
                  <a:lnTo>
                    <a:pt x="240" y="2994"/>
                  </a:lnTo>
                  <a:lnTo>
                    <a:pt x="430" y="3144"/>
                  </a:lnTo>
                  <a:lnTo>
                    <a:pt x="671" y="3266"/>
                  </a:lnTo>
                  <a:lnTo>
                    <a:pt x="692" y="3156"/>
                  </a:ln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0" name="Freeform 39">
              <a:extLst>
                <a:ext uri="{FF2B5EF4-FFF2-40B4-BE49-F238E27FC236}">
                  <a16:creationId xmlns:a16="http://schemas.microsoft.com/office/drawing/2014/main" id="{D42317EB-761F-4398-854F-83298E7BBB6E}"/>
                </a:ext>
              </a:extLst>
            </p:cNvPr>
            <p:cNvSpPr>
              <a:spLocks/>
            </p:cNvSpPr>
            <p:nvPr userDrawn="1"/>
          </p:nvSpPr>
          <p:spPr bwMode="auto">
            <a:xfrm flipH="1">
              <a:off x="38" y="0"/>
              <a:ext cx="205" cy="1633"/>
            </a:xfrm>
            <a:custGeom>
              <a:avLst/>
              <a:gdLst>
                <a:gd name="T0" fmla="*/ 184 w 772"/>
                <a:gd name="T1" fmla="*/ 1578 h 3266"/>
                <a:gd name="T2" fmla="*/ 101 w 772"/>
                <a:gd name="T3" fmla="*/ 1473 h 3266"/>
                <a:gd name="T4" fmla="*/ 85 w 772"/>
                <a:gd name="T5" fmla="*/ 1392 h 3266"/>
                <a:gd name="T6" fmla="*/ 99 w 772"/>
                <a:gd name="T7" fmla="*/ 1271 h 3266"/>
                <a:gd name="T8" fmla="*/ 157 w 772"/>
                <a:gd name="T9" fmla="*/ 1126 h 3266"/>
                <a:gd name="T10" fmla="*/ 170 w 772"/>
                <a:gd name="T11" fmla="*/ 1035 h 3266"/>
                <a:gd name="T12" fmla="*/ 157 w 772"/>
                <a:gd name="T13" fmla="*/ 974 h 3266"/>
                <a:gd name="T14" fmla="*/ 106 w 772"/>
                <a:gd name="T15" fmla="*/ 930 h 3266"/>
                <a:gd name="T16" fmla="*/ 96 w 772"/>
                <a:gd name="T17" fmla="*/ 874 h 3266"/>
                <a:gd name="T18" fmla="*/ 114 w 772"/>
                <a:gd name="T19" fmla="*/ 794 h 3266"/>
                <a:gd name="T20" fmla="*/ 197 w 772"/>
                <a:gd name="T21" fmla="*/ 578 h 3266"/>
                <a:gd name="T22" fmla="*/ 205 w 772"/>
                <a:gd name="T23" fmla="*/ 473 h 3266"/>
                <a:gd name="T24" fmla="*/ 184 w 772"/>
                <a:gd name="T25" fmla="*/ 357 h 3266"/>
                <a:gd name="T26" fmla="*/ 114 w 772"/>
                <a:gd name="T27" fmla="*/ 302 h 3266"/>
                <a:gd name="T28" fmla="*/ 53 w 772"/>
                <a:gd name="T29" fmla="*/ 211 h 3266"/>
                <a:gd name="T30" fmla="*/ 0 w 772"/>
                <a:gd name="T31" fmla="*/ 0 h 3266"/>
                <a:gd name="T32" fmla="*/ 8 w 772"/>
                <a:gd name="T33" fmla="*/ 191 h 3266"/>
                <a:gd name="T34" fmla="*/ 48 w 772"/>
                <a:gd name="T35" fmla="*/ 306 h 3266"/>
                <a:gd name="T36" fmla="*/ 101 w 772"/>
                <a:gd name="T37" fmla="*/ 377 h 3266"/>
                <a:gd name="T38" fmla="*/ 160 w 772"/>
                <a:gd name="T39" fmla="*/ 417 h 3266"/>
                <a:gd name="T40" fmla="*/ 163 w 772"/>
                <a:gd name="T41" fmla="*/ 522 h 3266"/>
                <a:gd name="T42" fmla="*/ 133 w 772"/>
                <a:gd name="T43" fmla="*/ 633 h 3266"/>
                <a:gd name="T44" fmla="*/ 64 w 772"/>
                <a:gd name="T45" fmla="*/ 829 h 3266"/>
                <a:gd name="T46" fmla="*/ 61 w 772"/>
                <a:gd name="T47" fmla="*/ 955 h 3266"/>
                <a:gd name="T48" fmla="*/ 125 w 772"/>
                <a:gd name="T49" fmla="*/ 1025 h 3266"/>
                <a:gd name="T50" fmla="*/ 122 w 772"/>
                <a:gd name="T51" fmla="*/ 1090 h 3266"/>
                <a:gd name="T52" fmla="*/ 66 w 772"/>
                <a:gd name="T53" fmla="*/ 1226 h 3266"/>
                <a:gd name="T54" fmla="*/ 42 w 772"/>
                <a:gd name="T55" fmla="*/ 1357 h 3266"/>
                <a:gd name="T56" fmla="*/ 64 w 772"/>
                <a:gd name="T57" fmla="*/ 1497 h 3266"/>
                <a:gd name="T58" fmla="*/ 114 w 772"/>
                <a:gd name="T59" fmla="*/ 1572 h 3266"/>
                <a:gd name="T60" fmla="*/ 178 w 772"/>
                <a:gd name="T61" fmla="*/ 1633 h 3266"/>
                <a:gd name="T62" fmla="*/ 184 w 772"/>
                <a:gd name="T63" fmla="*/ 1578 h 3266"/>
                <a:gd name="T64" fmla="*/ 184 w 772"/>
                <a:gd name="T65" fmla="*/ 1578 h 326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772" h="3266">
                  <a:moveTo>
                    <a:pt x="692" y="3156"/>
                  </a:moveTo>
                  <a:lnTo>
                    <a:pt x="380" y="2945"/>
                  </a:lnTo>
                  <a:lnTo>
                    <a:pt x="319" y="2783"/>
                  </a:lnTo>
                  <a:lnTo>
                    <a:pt x="371" y="2542"/>
                  </a:lnTo>
                  <a:lnTo>
                    <a:pt x="591" y="2251"/>
                  </a:lnTo>
                  <a:lnTo>
                    <a:pt x="641" y="2070"/>
                  </a:lnTo>
                  <a:lnTo>
                    <a:pt x="591" y="1948"/>
                  </a:lnTo>
                  <a:lnTo>
                    <a:pt x="401" y="1859"/>
                  </a:lnTo>
                  <a:lnTo>
                    <a:pt x="361" y="1747"/>
                  </a:lnTo>
                  <a:lnTo>
                    <a:pt x="430" y="1587"/>
                  </a:lnTo>
                  <a:lnTo>
                    <a:pt x="741" y="1156"/>
                  </a:lnTo>
                  <a:lnTo>
                    <a:pt x="772" y="945"/>
                  </a:lnTo>
                  <a:lnTo>
                    <a:pt x="692" y="713"/>
                  </a:lnTo>
                  <a:lnTo>
                    <a:pt x="430" y="603"/>
                  </a:lnTo>
                  <a:lnTo>
                    <a:pt x="200" y="422"/>
                  </a:lnTo>
                  <a:lnTo>
                    <a:pt x="0" y="0"/>
                  </a:lnTo>
                  <a:lnTo>
                    <a:pt x="29" y="382"/>
                  </a:lnTo>
                  <a:lnTo>
                    <a:pt x="179" y="612"/>
                  </a:lnTo>
                  <a:lnTo>
                    <a:pt x="380" y="753"/>
                  </a:lnTo>
                  <a:lnTo>
                    <a:pt x="601" y="833"/>
                  </a:lnTo>
                  <a:lnTo>
                    <a:pt x="612" y="1044"/>
                  </a:lnTo>
                  <a:lnTo>
                    <a:pt x="500" y="1266"/>
                  </a:lnTo>
                  <a:lnTo>
                    <a:pt x="240" y="1658"/>
                  </a:lnTo>
                  <a:lnTo>
                    <a:pt x="230" y="1909"/>
                  </a:lnTo>
                  <a:lnTo>
                    <a:pt x="471" y="2049"/>
                  </a:lnTo>
                  <a:lnTo>
                    <a:pt x="460" y="2180"/>
                  </a:lnTo>
                  <a:lnTo>
                    <a:pt x="249" y="2452"/>
                  </a:lnTo>
                  <a:lnTo>
                    <a:pt x="160" y="2713"/>
                  </a:lnTo>
                  <a:lnTo>
                    <a:pt x="240" y="2994"/>
                  </a:lnTo>
                  <a:lnTo>
                    <a:pt x="430" y="3144"/>
                  </a:lnTo>
                  <a:lnTo>
                    <a:pt x="671" y="3266"/>
                  </a:lnTo>
                  <a:lnTo>
                    <a:pt x="692" y="3156"/>
                  </a:ln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036" name="Group 40">
            <a:extLst>
              <a:ext uri="{FF2B5EF4-FFF2-40B4-BE49-F238E27FC236}">
                <a16:creationId xmlns:a16="http://schemas.microsoft.com/office/drawing/2014/main" id="{60D1EEB5-E00E-42F9-95DA-6560F2B69129}"/>
              </a:ext>
            </a:extLst>
          </p:cNvPr>
          <p:cNvGrpSpPr>
            <a:grpSpLocks/>
          </p:cNvGrpSpPr>
          <p:nvPr/>
        </p:nvGrpSpPr>
        <p:grpSpPr bwMode="auto">
          <a:xfrm>
            <a:off x="7318375" y="68263"/>
            <a:ext cx="2133600" cy="1433512"/>
            <a:chOff x="0" y="0"/>
            <a:chExt cx="1344" cy="1204"/>
          </a:xfrm>
        </p:grpSpPr>
        <p:grpSp>
          <p:nvGrpSpPr>
            <p:cNvPr id="1037" name="Group 41">
              <a:extLst>
                <a:ext uri="{FF2B5EF4-FFF2-40B4-BE49-F238E27FC236}">
                  <a16:creationId xmlns:a16="http://schemas.microsoft.com/office/drawing/2014/main" id="{0350D362-D806-4E6B-A244-77BADEA3A92C}"/>
                </a:ext>
              </a:extLst>
            </p:cNvPr>
            <p:cNvGrpSpPr>
              <a:grpSpLocks/>
            </p:cNvGrpSpPr>
            <p:nvPr userDrawn="1"/>
          </p:nvGrpSpPr>
          <p:grpSpPr bwMode="auto">
            <a:xfrm>
              <a:off x="0" y="0"/>
              <a:ext cx="1344" cy="1204"/>
              <a:chOff x="0" y="0"/>
              <a:chExt cx="1344" cy="1204"/>
            </a:xfrm>
          </p:grpSpPr>
          <p:sp>
            <p:nvSpPr>
              <p:cNvPr id="1039" name="Freeform 42">
                <a:extLst>
                  <a:ext uri="{FF2B5EF4-FFF2-40B4-BE49-F238E27FC236}">
                    <a16:creationId xmlns:a16="http://schemas.microsoft.com/office/drawing/2014/main" id="{AA1C14ED-FCBD-4E61-9182-B0DA3F220B23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 rot="-3172564">
                <a:off x="820" y="1029"/>
                <a:ext cx="62" cy="288"/>
              </a:xfrm>
              <a:custGeom>
                <a:avLst/>
                <a:gdLst>
                  <a:gd name="T0" fmla="*/ 31 w 245"/>
                  <a:gd name="T1" fmla="*/ 3 h 806"/>
                  <a:gd name="T2" fmla="*/ 33 w 245"/>
                  <a:gd name="T3" fmla="*/ 122 h 806"/>
                  <a:gd name="T4" fmla="*/ 0 w 245"/>
                  <a:gd name="T5" fmla="*/ 288 h 806"/>
                  <a:gd name="T6" fmla="*/ 20 w 245"/>
                  <a:gd name="T7" fmla="*/ 282 h 806"/>
                  <a:gd name="T8" fmla="*/ 55 w 245"/>
                  <a:gd name="T9" fmla="*/ 134 h 806"/>
                  <a:gd name="T10" fmla="*/ 62 w 245"/>
                  <a:gd name="T11" fmla="*/ 0 h 806"/>
                  <a:gd name="T12" fmla="*/ 31 w 245"/>
                  <a:gd name="T13" fmla="*/ 3 h 806"/>
                  <a:gd name="T14" fmla="*/ 31 w 245"/>
                  <a:gd name="T15" fmla="*/ 3 h 80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245" h="806">
                    <a:moveTo>
                      <a:pt x="123" y="9"/>
                    </a:moveTo>
                    <a:lnTo>
                      <a:pt x="131" y="342"/>
                    </a:lnTo>
                    <a:lnTo>
                      <a:pt x="0" y="806"/>
                    </a:lnTo>
                    <a:lnTo>
                      <a:pt x="79" y="789"/>
                    </a:lnTo>
                    <a:lnTo>
                      <a:pt x="218" y="376"/>
                    </a:lnTo>
                    <a:lnTo>
                      <a:pt x="245" y="0"/>
                    </a:lnTo>
                    <a:lnTo>
                      <a:pt x="123" y="9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grpSp>
            <p:nvGrpSpPr>
              <p:cNvPr id="1040" name="Group 43">
                <a:extLst>
                  <a:ext uri="{FF2B5EF4-FFF2-40B4-BE49-F238E27FC236}">
                    <a16:creationId xmlns:a16="http://schemas.microsoft.com/office/drawing/2014/main" id="{35E249D8-40D7-469B-ABC5-E1BEE9D028D5}"/>
                  </a:ext>
                </a:extLst>
              </p:cNvPr>
              <p:cNvGrpSpPr>
                <a:grpSpLocks/>
              </p:cNvGrpSpPr>
              <p:nvPr userDrawn="1"/>
            </p:nvGrpSpPr>
            <p:grpSpPr bwMode="auto">
              <a:xfrm>
                <a:off x="0" y="0"/>
                <a:ext cx="1344" cy="985"/>
                <a:chOff x="0" y="0"/>
                <a:chExt cx="1344" cy="985"/>
              </a:xfrm>
            </p:grpSpPr>
            <p:sp>
              <p:nvSpPr>
                <p:cNvPr id="1041" name="Freeform 44">
                  <a:extLst>
                    <a:ext uri="{FF2B5EF4-FFF2-40B4-BE49-F238E27FC236}">
                      <a16:creationId xmlns:a16="http://schemas.microsoft.com/office/drawing/2014/main" id="{4BA93B9E-2C0F-4993-9BEC-3EC2852C0C64}"/>
                    </a:ext>
                  </a:extLst>
                </p:cNvPr>
                <p:cNvSpPr>
                  <a:spLocks/>
                </p:cNvSpPr>
                <p:nvPr userDrawn="1"/>
              </p:nvSpPr>
              <p:spPr bwMode="auto">
                <a:xfrm rot="-3172564">
                  <a:off x="349" y="14"/>
                  <a:ext cx="153" cy="125"/>
                </a:xfrm>
                <a:custGeom>
                  <a:avLst/>
                  <a:gdLst>
                    <a:gd name="T0" fmla="*/ 0 w 604"/>
                    <a:gd name="T1" fmla="*/ 0 h 349"/>
                    <a:gd name="T2" fmla="*/ 75 w 604"/>
                    <a:gd name="T3" fmla="*/ 66 h 349"/>
                    <a:gd name="T4" fmla="*/ 127 w 604"/>
                    <a:gd name="T5" fmla="*/ 125 h 349"/>
                    <a:gd name="T6" fmla="*/ 153 w 604"/>
                    <a:gd name="T7" fmla="*/ 50 h 349"/>
                    <a:gd name="T8" fmla="*/ 91 w 604"/>
                    <a:gd name="T9" fmla="*/ 3 h 349"/>
                    <a:gd name="T10" fmla="*/ 118 w 604"/>
                    <a:gd name="T11" fmla="*/ 66 h 349"/>
                    <a:gd name="T12" fmla="*/ 33 w 604"/>
                    <a:gd name="T13" fmla="*/ 6 h 349"/>
                    <a:gd name="T14" fmla="*/ 0 w 604"/>
                    <a:gd name="T15" fmla="*/ 0 h 349"/>
                    <a:gd name="T16" fmla="*/ 0 w 604"/>
                    <a:gd name="T17" fmla="*/ 0 h 349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0" t="0" r="r" b="b"/>
                  <a:pathLst>
                    <a:path w="604" h="349">
                      <a:moveTo>
                        <a:pt x="0" y="0"/>
                      </a:moveTo>
                      <a:lnTo>
                        <a:pt x="298" y="184"/>
                      </a:lnTo>
                      <a:lnTo>
                        <a:pt x="500" y="349"/>
                      </a:lnTo>
                      <a:lnTo>
                        <a:pt x="604" y="140"/>
                      </a:lnTo>
                      <a:lnTo>
                        <a:pt x="359" y="9"/>
                      </a:lnTo>
                      <a:lnTo>
                        <a:pt x="464" y="184"/>
                      </a:lnTo>
                      <a:lnTo>
                        <a:pt x="131" y="1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042" name="Freeform 45">
                  <a:extLst>
                    <a:ext uri="{FF2B5EF4-FFF2-40B4-BE49-F238E27FC236}">
                      <a16:creationId xmlns:a16="http://schemas.microsoft.com/office/drawing/2014/main" id="{6F9CDCC4-E9EA-4808-A575-F7EEEA5F2863}"/>
                    </a:ext>
                  </a:extLst>
                </p:cNvPr>
                <p:cNvSpPr>
                  <a:spLocks/>
                </p:cNvSpPr>
                <p:nvPr userDrawn="1"/>
              </p:nvSpPr>
              <p:spPr bwMode="auto">
                <a:xfrm rot="-3172564">
                  <a:off x="431" y="268"/>
                  <a:ext cx="269" cy="438"/>
                </a:xfrm>
                <a:custGeom>
                  <a:avLst/>
                  <a:gdLst>
                    <a:gd name="T0" fmla="*/ 187 w 1064"/>
                    <a:gd name="T1" fmla="*/ 46 h 1230"/>
                    <a:gd name="T2" fmla="*/ 123 w 1064"/>
                    <a:gd name="T3" fmla="*/ 125 h 1230"/>
                    <a:gd name="T4" fmla="*/ 41 w 1064"/>
                    <a:gd name="T5" fmla="*/ 271 h 1230"/>
                    <a:gd name="T6" fmla="*/ 0 w 1064"/>
                    <a:gd name="T7" fmla="*/ 392 h 1230"/>
                    <a:gd name="T8" fmla="*/ 15 w 1064"/>
                    <a:gd name="T9" fmla="*/ 438 h 1230"/>
                    <a:gd name="T10" fmla="*/ 66 w 1064"/>
                    <a:gd name="T11" fmla="*/ 428 h 1230"/>
                    <a:gd name="T12" fmla="*/ 146 w 1064"/>
                    <a:gd name="T13" fmla="*/ 325 h 1230"/>
                    <a:gd name="T14" fmla="*/ 221 w 1064"/>
                    <a:gd name="T15" fmla="*/ 190 h 1230"/>
                    <a:gd name="T16" fmla="*/ 261 w 1064"/>
                    <a:gd name="T17" fmla="*/ 96 h 1230"/>
                    <a:gd name="T18" fmla="*/ 269 w 1064"/>
                    <a:gd name="T19" fmla="*/ 30 h 1230"/>
                    <a:gd name="T20" fmla="*/ 247 w 1064"/>
                    <a:gd name="T21" fmla="*/ 0 h 1230"/>
                    <a:gd name="T22" fmla="*/ 211 w 1064"/>
                    <a:gd name="T23" fmla="*/ 23 h 1230"/>
                    <a:gd name="T24" fmla="*/ 245 w 1064"/>
                    <a:gd name="T25" fmla="*/ 38 h 1230"/>
                    <a:gd name="T26" fmla="*/ 221 w 1064"/>
                    <a:gd name="T27" fmla="*/ 125 h 1230"/>
                    <a:gd name="T28" fmla="*/ 174 w 1064"/>
                    <a:gd name="T29" fmla="*/ 234 h 1230"/>
                    <a:gd name="T30" fmla="*/ 88 w 1064"/>
                    <a:gd name="T31" fmla="*/ 359 h 1230"/>
                    <a:gd name="T32" fmla="*/ 29 w 1064"/>
                    <a:gd name="T33" fmla="*/ 397 h 1230"/>
                    <a:gd name="T34" fmla="*/ 34 w 1064"/>
                    <a:gd name="T35" fmla="*/ 336 h 1230"/>
                    <a:gd name="T36" fmla="*/ 110 w 1064"/>
                    <a:gd name="T37" fmla="*/ 179 h 1230"/>
                    <a:gd name="T38" fmla="*/ 210 w 1064"/>
                    <a:gd name="T39" fmla="*/ 42 h 1230"/>
                    <a:gd name="T40" fmla="*/ 187 w 1064"/>
                    <a:gd name="T41" fmla="*/ 46 h 1230"/>
                    <a:gd name="T42" fmla="*/ 187 w 1064"/>
                    <a:gd name="T43" fmla="*/ 46 h 1230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</a:gdLst>
                  <a:ahLst/>
                  <a:cxnLst>
                    <a:cxn ang="T44">
                      <a:pos x="T0" y="T1"/>
                    </a:cxn>
                    <a:cxn ang="T45">
                      <a:pos x="T2" y="T3"/>
                    </a:cxn>
                    <a:cxn ang="T46">
                      <a:pos x="T4" y="T5"/>
                    </a:cxn>
                    <a:cxn ang="T47">
                      <a:pos x="T6" y="T7"/>
                    </a:cxn>
                    <a:cxn ang="T48">
                      <a:pos x="T8" y="T9"/>
                    </a:cxn>
                    <a:cxn ang="T49">
                      <a:pos x="T10" y="T11"/>
                    </a:cxn>
                    <a:cxn ang="T50">
                      <a:pos x="T12" y="T13"/>
                    </a:cxn>
                    <a:cxn ang="T51">
                      <a:pos x="T14" y="T15"/>
                    </a:cxn>
                    <a:cxn ang="T52">
                      <a:pos x="T16" y="T17"/>
                    </a:cxn>
                    <a:cxn ang="T53">
                      <a:pos x="T18" y="T19"/>
                    </a:cxn>
                    <a:cxn ang="T54">
                      <a:pos x="T20" y="T21"/>
                    </a:cxn>
                    <a:cxn ang="T55">
                      <a:pos x="T22" y="T23"/>
                    </a:cxn>
                    <a:cxn ang="T56">
                      <a:pos x="T24" y="T25"/>
                    </a:cxn>
                    <a:cxn ang="T57">
                      <a:pos x="T26" y="T27"/>
                    </a:cxn>
                    <a:cxn ang="T58">
                      <a:pos x="T28" y="T29"/>
                    </a:cxn>
                    <a:cxn ang="T59">
                      <a:pos x="T30" y="T31"/>
                    </a:cxn>
                    <a:cxn ang="T60">
                      <a:pos x="T32" y="T33"/>
                    </a:cxn>
                    <a:cxn ang="T61">
                      <a:pos x="T34" y="T35"/>
                    </a:cxn>
                    <a:cxn ang="T62">
                      <a:pos x="T36" y="T37"/>
                    </a:cxn>
                    <a:cxn ang="T63">
                      <a:pos x="T38" y="T39"/>
                    </a:cxn>
                    <a:cxn ang="T64">
                      <a:pos x="T40" y="T41"/>
                    </a:cxn>
                    <a:cxn ang="T65">
                      <a:pos x="T42" y="T43"/>
                    </a:cxn>
                  </a:cxnLst>
                  <a:rect l="0" t="0" r="r" b="b"/>
                  <a:pathLst>
                    <a:path w="1064" h="1230">
                      <a:moveTo>
                        <a:pt x="741" y="129"/>
                      </a:moveTo>
                      <a:lnTo>
                        <a:pt x="485" y="352"/>
                      </a:lnTo>
                      <a:lnTo>
                        <a:pt x="163" y="762"/>
                      </a:lnTo>
                      <a:lnTo>
                        <a:pt x="0" y="1101"/>
                      </a:lnTo>
                      <a:lnTo>
                        <a:pt x="59" y="1230"/>
                      </a:lnTo>
                      <a:lnTo>
                        <a:pt x="262" y="1201"/>
                      </a:lnTo>
                      <a:lnTo>
                        <a:pt x="578" y="914"/>
                      </a:lnTo>
                      <a:lnTo>
                        <a:pt x="876" y="534"/>
                      </a:lnTo>
                      <a:lnTo>
                        <a:pt x="1034" y="270"/>
                      </a:lnTo>
                      <a:lnTo>
                        <a:pt x="1064" y="84"/>
                      </a:lnTo>
                      <a:lnTo>
                        <a:pt x="977" y="0"/>
                      </a:lnTo>
                      <a:lnTo>
                        <a:pt x="836" y="65"/>
                      </a:lnTo>
                      <a:lnTo>
                        <a:pt x="969" y="107"/>
                      </a:lnTo>
                      <a:lnTo>
                        <a:pt x="876" y="352"/>
                      </a:lnTo>
                      <a:lnTo>
                        <a:pt x="690" y="656"/>
                      </a:lnTo>
                      <a:lnTo>
                        <a:pt x="350" y="1008"/>
                      </a:lnTo>
                      <a:lnTo>
                        <a:pt x="116" y="1114"/>
                      </a:lnTo>
                      <a:lnTo>
                        <a:pt x="135" y="943"/>
                      </a:lnTo>
                      <a:lnTo>
                        <a:pt x="437" y="504"/>
                      </a:lnTo>
                      <a:lnTo>
                        <a:pt x="831" y="118"/>
                      </a:lnTo>
                      <a:lnTo>
                        <a:pt x="741" y="129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043" name="Freeform 46">
                  <a:extLst>
                    <a:ext uri="{FF2B5EF4-FFF2-40B4-BE49-F238E27FC236}">
                      <a16:creationId xmlns:a16="http://schemas.microsoft.com/office/drawing/2014/main" id="{08E43645-2613-41FE-BFC2-EC7D79615BDC}"/>
                    </a:ext>
                  </a:extLst>
                </p:cNvPr>
                <p:cNvSpPr>
                  <a:spLocks/>
                </p:cNvSpPr>
                <p:nvPr userDrawn="1"/>
              </p:nvSpPr>
              <p:spPr bwMode="auto">
                <a:xfrm rot="-3172564">
                  <a:off x="241" y="118"/>
                  <a:ext cx="505" cy="898"/>
                </a:xfrm>
                <a:custGeom>
                  <a:avLst/>
                  <a:gdLst>
                    <a:gd name="T0" fmla="*/ 490 w 2002"/>
                    <a:gd name="T1" fmla="*/ 0 h 2521"/>
                    <a:gd name="T2" fmla="*/ 0 w 2002"/>
                    <a:gd name="T3" fmla="*/ 898 h 2521"/>
                    <a:gd name="T4" fmla="*/ 48 w 2002"/>
                    <a:gd name="T5" fmla="*/ 873 h 2521"/>
                    <a:gd name="T6" fmla="*/ 505 w 2002"/>
                    <a:gd name="T7" fmla="*/ 22 h 2521"/>
                    <a:gd name="T8" fmla="*/ 490 w 2002"/>
                    <a:gd name="T9" fmla="*/ 0 h 2521"/>
                    <a:gd name="T10" fmla="*/ 490 w 2002"/>
                    <a:gd name="T11" fmla="*/ 0 h 2521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2002" h="2521">
                      <a:moveTo>
                        <a:pt x="1941" y="0"/>
                      </a:moveTo>
                      <a:lnTo>
                        <a:pt x="0" y="2521"/>
                      </a:lnTo>
                      <a:lnTo>
                        <a:pt x="192" y="2450"/>
                      </a:lnTo>
                      <a:lnTo>
                        <a:pt x="2002" y="61"/>
                      </a:lnTo>
                      <a:lnTo>
                        <a:pt x="1941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044" name="Freeform 47">
                  <a:extLst>
                    <a:ext uri="{FF2B5EF4-FFF2-40B4-BE49-F238E27FC236}">
                      <a16:creationId xmlns:a16="http://schemas.microsoft.com/office/drawing/2014/main" id="{18C80C8D-0C04-4DCF-AD89-64D751C47CE6}"/>
                    </a:ext>
                  </a:extLst>
                </p:cNvPr>
                <p:cNvSpPr>
                  <a:spLocks/>
                </p:cNvSpPr>
                <p:nvPr userDrawn="1"/>
              </p:nvSpPr>
              <p:spPr bwMode="auto">
                <a:xfrm rot="-3172564">
                  <a:off x="293" y="-76"/>
                  <a:ext cx="758" cy="1344"/>
                </a:xfrm>
                <a:custGeom>
                  <a:avLst/>
                  <a:gdLst>
                    <a:gd name="T0" fmla="*/ 24 w 3007"/>
                    <a:gd name="T1" fmla="*/ 1014 h 3771"/>
                    <a:gd name="T2" fmla="*/ 99 w 3007"/>
                    <a:gd name="T3" fmla="*/ 1010 h 3771"/>
                    <a:gd name="T4" fmla="*/ 207 w 3007"/>
                    <a:gd name="T5" fmla="*/ 1072 h 3771"/>
                    <a:gd name="T6" fmla="*/ 172 w 3007"/>
                    <a:gd name="T7" fmla="*/ 1004 h 3771"/>
                    <a:gd name="T8" fmla="*/ 93 w 3007"/>
                    <a:gd name="T9" fmla="*/ 963 h 3771"/>
                    <a:gd name="T10" fmla="*/ 161 w 3007"/>
                    <a:gd name="T11" fmla="*/ 969 h 3771"/>
                    <a:gd name="T12" fmla="*/ 247 w 3007"/>
                    <a:gd name="T13" fmla="*/ 1023 h 3771"/>
                    <a:gd name="T14" fmla="*/ 721 w 3007"/>
                    <a:gd name="T15" fmla="*/ 150 h 3771"/>
                    <a:gd name="T16" fmla="*/ 650 w 3007"/>
                    <a:gd name="T17" fmla="*/ 53 h 3771"/>
                    <a:gd name="T18" fmla="*/ 582 w 3007"/>
                    <a:gd name="T19" fmla="*/ 0 h 3771"/>
                    <a:gd name="T20" fmla="*/ 679 w 3007"/>
                    <a:gd name="T21" fmla="*/ 28 h 3771"/>
                    <a:gd name="T22" fmla="*/ 758 w 3007"/>
                    <a:gd name="T23" fmla="*/ 153 h 3771"/>
                    <a:gd name="T24" fmla="*/ 209 w 3007"/>
                    <a:gd name="T25" fmla="*/ 1167 h 3771"/>
                    <a:gd name="T26" fmla="*/ 121 w 3007"/>
                    <a:gd name="T27" fmla="*/ 1216 h 3771"/>
                    <a:gd name="T28" fmla="*/ 26 w 3007"/>
                    <a:gd name="T29" fmla="*/ 1344 h 3771"/>
                    <a:gd name="T30" fmla="*/ 0 w 3007"/>
                    <a:gd name="T31" fmla="*/ 1307 h 3771"/>
                    <a:gd name="T32" fmla="*/ 33 w 3007"/>
                    <a:gd name="T33" fmla="*/ 1294 h 3771"/>
                    <a:gd name="T34" fmla="*/ 95 w 3007"/>
                    <a:gd name="T35" fmla="*/ 1206 h 3771"/>
                    <a:gd name="T36" fmla="*/ 42 w 3007"/>
                    <a:gd name="T37" fmla="*/ 1167 h 3771"/>
                    <a:gd name="T38" fmla="*/ 42 w 3007"/>
                    <a:gd name="T39" fmla="*/ 1132 h 3771"/>
                    <a:gd name="T40" fmla="*/ 104 w 3007"/>
                    <a:gd name="T41" fmla="*/ 1175 h 3771"/>
                    <a:gd name="T42" fmla="*/ 104 w 3007"/>
                    <a:gd name="T43" fmla="*/ 1136 h 3771"/>
                    <a:gd name="T44" fmla="*/ 152 w 3007"/>
                    <a:gd name="T45" fmla="*/ 1148 h 3771"/>
                    <a:gd name="T46" fmla="*/ 108 w 3007"/>
                    <a:gd name="T47" fmla="*/ 1097 h 3771"/>
                    <a:gd name="T48" fmla="*/ 159 w 3007"/>
                    <a:gd name="T49" fmla="*/ 1091 h 3771"/>
                    <a:gd name="T50" fmla="*/ 24 w 3007"/>
                    <a:gd name="T51" fmla="*/ 1014 h 3771"/>
                    <a:gd name="T52" fmla="*/ 24 w 3007"/>
                    <a:gd name="T53" fmla="*/ 1014 h 3771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</a:gdLst>
                  <a:ahLst/>
                  <a:cxnLst>
                    <a:cxn ang="T54">
                      <a:pos x="T0" y="T1"/>
                    </a:cxn>
                    <a:cxn ang="T55">
                      <a:pos x="T2" y="T3"/>
                    </a:cxn>
                    <a:cxn ang="T56">
                      <a:pos x="T4" y="T5"/>
                    </a:cxn>
                    <a:cxn ang="T57">
                      <a:pos x="T6" y="T7"/>
                    </a:cxn>
                    <a:cxn ang="T58">
                      <a:pos x="T8" y="T9"/>
                    </a:cxn>
                    <a:cxn ang="T59">
                      <a:pos x="T10" y="T11"/>
                    </a:cxn>
                    <a:cxn ang="T60">
                      <a:pos x="T12" y="T13"/>
                    </a:cxn>
                    <a:cxn ang="T61">
                      <a:pos x="T14" y="T15"/>
                    </a:cxn>
                    <a:cxn ang="T62">
                      <a:pos x="T16" y="T17"/>
                    </a:cxn>
                    <a:cxn ang="T63">
                      <a:pos x="T18" y="T19"/>
                    </a:cxn>
                    <a:cxn ang="T64">
                      <a:pos x="T20" y="T21"/>
                    </a:cxn>
                    <a:cxn ang="T65">
                      <a:pos x="T22" y="T23"/>
                    </a:cxn>
                    <a:cxn ang="T66">
                      <a:pos x="T24" y="T25"/>
                    </a:cxn>
                    <a:cxn ang="T67">
                      <a:pos x="T26" y="T27"/>
                    </a:cxn>
                    <a:cxn ang="T68">
                      <a:pos x="T28" y="T29"/>
                    </a:cxn>
                    <a:cxn ang="T69">
                      <a:pos x="T30" y="T31"/>
                    </a:cxn>
                    <a:cxn ang="T70">
                      <a:pos x="T32" y="T33"/>
                    </a:cxn>
                    <a:cxn ang="T71">
                      <a:pos x="T34" y="T35"/>
                    </a:cxn>
                    <a:cxn ang="T72">
                      <a:pos x="T36" y="T37"/>
                    </a:cxn>
                    <a:cxn ang="T73">
                      <a:pos x="T38" y="T39"/>
                    </a:cxn>
                    <a:cxn ang="T74">
                      <a:pos x="T40" y="T41"/>
                    </a:cxn>
                    <a:cxn ang="T75">
                      <a:pos x="T42" y="T43"/>
                    </a:cxn>
                    <a:cxn ang="T76">
                      <a:pos x="T44" y="T45"/>
                    </a:cxn>
                    <a:cxn ang="T77">
                      <a:pos x="T46" y="T47"/>
                    </a:cxn>
                    <a:cxn ang="T78">
                      <a:pos x="T48" y="T49"/>
                    </a:cxn>
                    <a:cxn ang="T79">
                      <a:pos x="T50" y="T51"/>
                    </a:cxn>
                    <a:cxn ang="T80">
                      <a:pos x="T52" y="T53"/>
                    </a:cxn>
                  </a:cxnLst>
                  <a:rect l="0" t="0" r="r" b="b"/>
                  <a:pathLst>
                    <a:path w="3007" h="3771">
                      <a:moveTo>
                        <a:pt x="95" y="2844"/>
                      </a:moveTo>
                      <a:lnTo>
                        <a:pt x="394" y="2834"/>
                      </a:lnTo>
                      <a:lnTo>
                        <a:pt x="821" y="3009"/>
                      </a:lnTo>
                      <a:lnTo>
                        <a:pt x="681" y="2817"/>
                      </a:lnTo>
                      <a:lnTo>
                        <a:pt x="367" y="2703"/>
                      </a:lnTo>
                      <a:lnTo>
                        <a:pt x="637" y="2720"/>
                      </a:lnTo>
                      <a:lnTo>
                        <a:pt x="979" y="2870"/>
                      </a:lnTo>
                      <a:lnTo>
                        <a:pt x="2859" y="420"/>
                      </a:lnTo>
                      <a:lnTo>
                        <a:pt x="2578" y="148"/>
                      </a:lnTo>
                      <a:lnTo>
                        <a:pt x="2308" y="0"/>
                      </a:lnTo>
                      <a:lnTo>
                        <a:pt x="2692" y="78"/>
                      </a:lnTo>
                      <a:lnTo>
                        <a:pt x="3007" y="428"/>
                      </a:lnTo>
                      <a:lnTo>
                        <a:pt x="831" y="3273"/>
                      </a:lnTo>
                      <a:lnTo>
                        <a:pt x="481" y="3412"/>
                      </a:lnTo>
                      <a:lnTo>
                        <a:pt x="105" y="3771"/>
                      </a:lnTo>
                      <a:lnTo>
                        <a:pt x="0" y="3667"/>
                      </a:lnTo>
                      <a:lnTo>
                        <a:pt x="131" y="3631"/>
                      </a:lnTo>
                      <a:lnTo>
                        <a:pt x="376" y="3385"/>
                      </a:lnTo>
                      <a:lnTo>
                        <a:pt x="165" y="3273"/>
                      </a:lnTo>
                      <a:lnTo>
                        <a:pt x="165" y="3176"/>
                      </a:lnTo>
                      <a:lnTo>
                        <a:pt x="411" y="3298"/>
                      </a:lnTo>
                      <a:lnTo>
                        <a:pt x="411" y="3186"/>
                      </a:lnTo>
                      <a:lnTo>
                        <a:pt x="603" y="3220"/>
                      </a:lnTo>
                      <a:lnTo>
                        <a:pt x="428" y="3079"/>
                      </a:lnTo>
                      <a:lnTo>
                        <a:pt x="629" y="3062"/>
                      </a:lnTo>
                      <a:lnTo>
                        <a:pt x="95" y="2844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045" name="Freeform 48">
                  <a:extLst>
                    <a:ext uri="{FF2B5EF4-FFF2-40B4-BE49-F238E27FC236}">
                      <a16:creationId xmlns:a16="http://schemas.microsoft.com/office/drawing/2014/main" id="{F04595E0-6D6E-4ACA-8904-9638128EA00D}"/>
                    </a:ext>
                  </a:extLst>
                </p:cNvPr>
                <p:cNvSpPr>
                  <a:spLocks/>
                </p:cNvSpPr>
                <p:nvPr userDrawn="1"/>
              </p:nvSpPr>
              <p:spPr bwMode="auto">
                <a:xfrm rot="-3172564">
                  <a:off x="680" y="833"/>
                  <a:ext cx="169" cy="122"/>
                </a:xfrm>
                <a:custGeom>
                  <a:avLst/>
                  <a:gdLst>
                    <a:gd name="T0" fmla="*/ 0 w 673"/>
                    <a:gd name="T1" fmla="*/ 29 h 342"/>
                    <a:gd name="T2" fmla="*/ 64 w 673"/>
                    <a:gd name="T3" fmla="*/ 38 h 342"/>
                    <a:gd name="T4" fmla="*/ 160 w 673"/>
                    <a:gd name="T5" fmla="*/ 122 h 342"/>
                    <a:gd name="T6" fmla="*/ 169 w 673"/>
                    <a:gd name="T7" fmla="*/ 103 h 342"/>
                    <a:gd name="T8" fmla="*/ 112 w 673"/>
                    <a:gd name="T9" fmla="*/ 41 h 342"/>
                    <a:gd name="T10" fmla="*/ 7 w 673"/>
                    <a:gd name="T11" fmla="*/ 0 h 342"/>
                    <a:gd name="T12" fmla="*/ 0 w 673"/>
                    <a:gd name="T13" fmla="*/ 29 h 342"/>
                    <a:gd name="T14" fmla="*/ 0 w 673"/>
                    <a:gd name="T15" fmla="*/ 29 h 342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673" h="342">
                      <a:moveTo>
                        <a:pt x="0" y="80"/>
                      </a:moveTo>
                      <a:lnTo>
                        <a:pt x="255" y="106"/>
                      </a:lnTo>
                      <a:lnTo>
                        <a:pt x="639" y="342"/>
                      </a:lnTo>
                      <a:lnTo>
                        <a:pt x="673" y="289"/>
                      </a:lnTo>
                      <a:lnTo>
                        <a:pt x="447" y="114"/>
                      </a:lnTo>
                      <a:lnTo>
                        <a:pt x="26" y="0"/>
                      </a:lnTo>
                      <a:lnTo>
                        <a:pt x="0" y="8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046" name="Freeform 49">
                  <a:extLst>
                    <a:ext uri="{FF2B5EF4-FFF2-40B4-BE49-F238E27FC236}">
                      <a16:creationId xmlns:a16="http://schemas.microsoft.com/office/drawing/2014/main" id="{3A1823CE-1743-424A-864A-B8AA3C78A2CF}"/>
                    </a:ext>
                  </a:extLst>
                </p:cNvPr>
                <p:cNvSpPr>
                  <a:spLocks/>
                </p:cNvSpPr>
                <p:nvPr userDrawn="1"/>
              </p:nvSpPr>
              <p:spPr bwMode="auto">
                <a:xfrm rot="-3172564">
                  <a:off x="636" y="742"/>
                  <a:ext cx="181" cy="144"/>
                </a:xfrm>
                <a:custGeom>
                  <a:avLst/>
                  <a:gdLst>
                    <a:gd name="T0" fmla="*/ 0 w 716"/>
                    <a:gd name="T1" fmla="*/ 28 h 403"/>
                    <a:gd name="T2" fmla="*/ 86 w 716"/>
                    <a:gd name="T3" fmla="*/ 53 h 403"/>
                    <a:gd name="T4" fmla="*/ 161 w 716"/>
                    <a:gd name="T5" fmla="*/ 144 h 403"/>
                    <a:gd name="T6" fmla="*/ 181 w 716"/>
                    <a:gd name="T7" fmla="*/ 106 h 403"/>
                    <a:gd name="T8" fmla="*/ 106 w 716"/>
                    <a:gd name="T9" fmla="*/ 41 h 403"/>
                    <a:gd name="T10" fmla="*/ 18 w 716"/>
                    <a:gd name="T11" fmla="*/ 0 h 403"/>
                    <a:gd name="T12" fmla="*/ 0 w 716"/>
                    <a:gd name="T13" fmla="*/ 28 h 403"/>
                    <a:gd name="T14" fmla="*/ 0 w 716"/>
                    <a:gd name="T15" fmla="*/ 28 h 403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716" h="403">
                      <a:moveTo>
                        <a:pt x="0" y="78"/>
                      </a:moveTo>
                      <a:lnTo>
                        <a:pt x="340" y="148"/>
                      </a:lnTo>
                      <a:lnTo>
                        <a:pt x="638" y="403"/>
                      </a:lnTo>
                      <a:lnTo>
                        <a:pt x="716" y="296"/>
                      </a:lnTo>
                      <a:lnTo>
                        <a:pt x="420" y="114"/>
                      </a:lnTo>
                      <a:lnTo>
                        <a:pt x="70" y="0"/>
                      </a:lnTo>
                      <a:lnTo>
                        <a:pt x="0" y="78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047" name="Freeform 50">
                  <a:extLst>
                    <a:ext uri="{FF2B5EF4-FFF2-40B4-BE49-F238E27FC236}">
                      <a16:creationId xmlns:a16="http://schemas.microsoft.com/office/drawing/2014/main" id="{01822C4F-E7BB-42B4-9AF8-1011AE74F55E}"/>
                    </a:ext>
                  </a:extLst>
                </p:cNvPr>
                <p:cNvSpPr>
                  <a:spLocks/>
                </p:cNvSpPr>
                <p:nvPr userDrawn="1"/>
              </p:nvSpPr>
              <p:spPr bwMode="auto">
                <a:xfrm rot="-3172564">
                  <a:off x="368" y="146"/>
                  <a:ext cx="181" cy="147"/>
                </a:xfrm>
                <a:custGeom>
                  <a:avLst/>
                  <a:gdLst>
                    <a:gd name="T0" fmla="*/ 0 w 717"/>
                    <a:gd name="T1" fmla="*/ 28 h 411"/>
                    <a:gd name="T2" fmla="*/ 80 w 717"/>
                    <a:gd name="T3" fmla="*/ 50 h 411"/>
                    <a:gd name="T4" fmla="*/ 164 w 717"/>
                    <a:gd name="T5" fmla="*/ 147 h 411"/>
                    <a:gd name="T6" fmla="*/ 181 w 717"/>
                    <a:gd name="T7" fmla="*/ 112 h 411"/>
                    <a:gd name="T8" fmla="*/ 99 w 717"/>
                    <a:gd name="T9" fmla="*/ 31 h 411"/>
                    <a:gd name="T10" fmla="*/ 14 w 717"/>
                    <a:gd name="T11" fmla="*/ 0 h 411"/>
                    <a:gd name="T12" fmla="*/ 0 w 717"/>
                    <a:gd name="T13" fmla="*/ 28 h 411"/>
                    <a:gd name="T14" fmla="*/ 0 w 717"/>
                    <a:gd name="T15" fmla="*/ 28 h 411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717" h="411">
                      <a:moveTo>
                        <a:pt x="0" y="78"/>
                      </a:moveTo>
                      <a:lnTo>
                        <a:pt x="316" y="139"/>
                      </a:lnTo>
                      <a:lnTo>
                        <a:pt x="649" y="411"/>
                      </a:lnTo>
                      <a:lnTo>
                        <a:pt x="717" y="314"/>
                      </a:lnTo>
                      <a:lnTo>
                        <a:pt x="394" y="87"/>
                      </a:lnTo>
                      <a:lnTo>
                        <a:pt x="54" y="0"/>
                      </a:lnTo>
                      <a:lnTo>
                        <a:pt x="0" y="78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048" name="Freeform 51">
                  <a:extLst>
                    <a:ext uri="{FF2B5EF4-FFF2-40B4-BE49-F238E27FC236}">
                      <a16:creationId xmlns:a16="http://schemas.microsoft.com/office/drawing/2014/main" id="{E56E4B4C-6E57-4513-A64E-092ADD6802D5}"/>
                    </a:ext>
                  </a:extLst>
                </p:cNvPr>
                <p:cNvSpPr>
                  <a:spLocks/>
                </p:cNvSpPr>
                <p:nvPr userDrawn="1"/>
              </p:nvSpPr>
              <p:spPr bwMode="auto">
                <a:xfrm rot="-3172564">
                  <a:off x="331" y="78"/>
                  <a:ext cx="179" cy="138"/>
                </a:xfrm>
                <a:custGeom>
                  <a:avLst/>
                  <a:gdLst>
                    <a:gd name="T0" fmla="*/ 0 w 709"/>
                    <a:gd name="T1" fmla="*/ 31 h 386"/>
                    <a:gd name="T2" fmla="*/ 69 w 709"/>
                    <a:gd name="T3" fmla="*/ 47 h 386"/>
                    <a:gd name="T4" fmla="*/ 168 w 709"/>
                    <a:gd name="T5" fmla="*/ 138 h 386"/>
                    <a:gd name="T6" fmla="*/ 179 w 709"/>
                    <a:gd name="T7" fmla="*/ 110 h 386"/>
                    <a:gd name="T8" fmla="*/ 77 w 709"/>
                    <a:gd name="T9" fmla="*/ 19 h 386"/>
                    <a:gd name="T10" fmla="*/ 11 w 709"/>
                    <a:gd name="T11" fmla="*/ 0 h 386"/>
                    <a:gd name="T12" fmla="*/ 0 w 709"/>
                    <a:gd name="T13" fmla="*/ 31 h 386"/>
                    <a:gd name="T14" fmla="*/ 0 w 709"/>
                    <a:gd name="T15" fmla="*/ 31 h 38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709" h="386">
                      <a:moveTo>
                        <a:pt x="0" y="88"/>
                      </a:moveTo>
                      <a:lnTo>
                        <a:pt x="272" y="131"/>
                      </a:lnTo>
                      <a:lnTo>
                        <a:pt x="665" y="386"/>
                      </a:lnTo>
                      <a:lnTo>
                        <a:pt x="709" y="308"/>
                      </a:lnTo>
                      <a:lnTo>
                        <a:pt x="306" y="53"/>
                      </a:lnTo>
                      <a:lnTo>
                        <a:pt x="43" y="0"/>
                      </a:lnTo>
                      <a:lnTo>
                        <a:pt x="0" y="88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1038" name="Line 52">
              <a:extLst>
                <a:ext uri="{FF2B5EF4-FFF2-40B4-BE49-F238E27FC236}">
                  <a16:creationId xmlns:a16="http://schemas.microsoft.com/office/drawing/2014/main" id="{AFD420B3-D94E-4861-B378-E1C58165FFDA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260" y="27"/>
              <a:ext cx="42" cy="96"/>
            </a:xfrm>
            <a:prstGeom prst="line">
              <a:avLst/>
            </a:prstGeom>
            <a:noFill/>
            <a:ln w="38100">
              <a:solidFill>
                <a:schemeClr val="accent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3.png"/><Relationship Id="rId4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 Box 2">
            <a:extLst>
              <a:ext uri="{FF2B5EF4-FFF2-40B4-BE49-F238E27FC236}">
                <a16:creationId xmlns:a16="http://schemas.microsoft.com/office/drawing/2014/main" id="{21C99E26-1CBF-4CD0-B305-54BA6E62A13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0825" y="1222375"/>
            <a:ext cx="7164388" cy="91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4800">
                <a:solidFill>
                  <a:schemeClr val="tx2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4800">
                <a:solidFill>
                  <a:schemeClr val="tx2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4800">
                <a:solidFill>
                  <a:schemeClr val="tx2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4800">
                <a:solidFill>
                  <a:schemeClr val="tx2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4800">
                <a:solidFill>
                  <a:schemeClr val="tx2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800">
                <a:solidFill>
                  <a:schemeClr val="tx2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800">
                <a:solidFill>
                  <a:schemeClr val="tx2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800">
                <a:solidFill>
                  <a:schemeClr val="tx2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800">
                <a:solidFill>
                  <a:schemeClr val="tx2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zh-CN" altLang="zh-CN" sz="5400" b="1">
                <a:solidFill>
                  <a:schemeClr val="tx1"/>
                </a:solidFill>
                <a:ea typeface="楷体_GB2312" pitchFamily="1" charset="-122"/>
              </a:rPr>
              <a:t>      </a:t>
            </a:r>
          </a:p>
        </p:txBody>
      </p:sp>
      <p:pic>
        <p:nvPicPr>
          <p:cNvPr id="3075" name="Picture 3">
            <a:extLst>
              <a:ext uri="{FF2B5EF4-FFF2-40B4-BE49-F238E27FC236}">
                <a16:creationId xmlns:a16="http://schemas.microsoft.com/office/drawing/2014/main" id="{983C47FA-778C-41A8-945B-EA6706D9FAF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7400" y="123825"/>
            <a:ext cx="2686050" cy="4762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3076" name="Text Box 4">
            <a:extLst>
              <a:ext uri="{FF2B5EF4-FFF2-40B4-BE49-F238E27FC236}">
                <a16:creationId xmlns:a16="http://schemas.microsoft.com/office/drawing/2014/main" id="{446DDB9E-B4C4-4650-87C6-0C53DD628E7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95350" y="1708150"/>
            <a:ext cx="4449763" cy="182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4800">
                <a:solidFill>
                  <a:schemeClr val="tx2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4800">
                <a:solidFill>
                  <a:schemeClr val="tx2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4800">
                <a:solidFill>
                  <a:schemeClr val="tx2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4800">
                <a:solidFill>
                  <a:schemeClr val="tx2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4800">
                <a:solidFill>
                  <a:schemeClr val="tx2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800">
                <a:solidFill>
                  <a:schemeClr val="tx2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800">
                <a:solidFill>
                  <a:schemeClr val="tx2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800">
                <a:solidFill>
                  <a:schemeClr val="tx2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800">
                <a:solidFill>
                  <a:schemeClr val="tx2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b="1">
                <a:solidFill>
                  <a:srgbClr val="222A35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《画》第二课时</a:t>
            </a:r>
          </a:p>
          <a:p>
            <a:pPr eaLnBrk="1" hangingPunct="1"/>
            <a:endParaRPr lang="zh-CN" altLang="en-US" b="1">
              <a:solidFill>
                <a:srgbClr val="222A35"/>
              </a:solidFill>
              <a:latin typeface="楷体" panose="02010609060101010101" pitchFamily="49" charset="-122"/>
              <a:ea typeface="楷体" panose="02010609060101010101" pitchFamily="49" charset="-122"/>
              <a:sym typeface="楷体" panose="02010609060101010101" pitchFamily="49" charset="-122"/>
            </a:endParaRPr>
          </a:p>
          <a:p>
            <a:pPr eaLnBrk="1" hangingPunct="1"/>
            <a:r>
              <a:rPr lang="zh-CN" altLang="en-US" sz="1800" b="1">
                <a:solidFill>
                  <a:srgbClr val="222A35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北京市海淀区中关村第二小学    任丹丹</a:t>
            </a:r>
          </a:p>
        </p:txBody>
      </p:sp>
      <p:sp>
        <p:nvSpPr>
          <p:cNvPr id="3077" name="TextBox 775">
            <a:extLst>
              <a:ext uri="{FF2B5EF4-FFF2-40B4-BE49-F238E27FC236}">
                <a16:creationId xmlns:a16="http://schemas.microsoft.com/office/drawing/2014/main" id="{C5854973-7B02-43A4-8F72-A2E657C1EC71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-25400"/>
            <a:ext cx="3879850" cy="527050"/>
          </a:xfrm>
          <a:prstGeom prst="rect">
            <a:avLst/>
          </a:prstGeom>
          <a:solidFill>
            <a:srgbClr val="76AFA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 sz="4800">
                <a:solidFill>
                  <a:schemeClr val="tx2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4800">
                <a:solidFill>
                  <a:schemeClr val="tx2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4800">
                <a:solidFill>
                  <a:schemeClr val="tx2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4800">
                <a:solidFill>
                  <a:schemeClr val="tx2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4800">
                <a:solidFill>
                  <a:schemeClr val="tx2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800">
                <a:solidFill>
                  <a:schemeClr val="tx2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800">
                <a:solidFill>
                  <a:schemeClr val="tx2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800">
                <a:solidFill>
                  <a:schemeClr val="tx2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800">
                <a:solidFill>
                  <a:schemeClr val="tx2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500" b="1">
                <a:solidFill>
                  <a:srgbClr val="222A35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教育部审定2016义务教育教科书  </a:t>
            </a:r>
            <a:endParaRPr lang="en-US" altLang="zh-CN" sz="1500" b="1">
              <a:solidFill>
                <a:srgbClr val="222A35"/>
              </a:solidFill>
              <a:latin typeface="楷体" panose="02010609060101010101" pitchFamily="49" charset="-122"/>
              <a:ea typeface="楷体" panose="02010609060101010101" pitchFamily="49" charset="-122"/>
              <a:sym typeface="楷体" panose="02010609060101010101" pitchFamily="49" charset="-122"/>
            </a:endParaRPr>
          </a:p>
          <a:p>
            <a:pPr eaLnBrk="1" hangingPunct="1"/>
            <a:r>
              <a:rPr lang="zh-CN" altLang="en-US" sz="1500" b="1">
                <a:solidFill>
                  <a:srgbClr val="222A35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一年级上册</a:t>
            </a:r>
            <a:r>
              <a:rPr lang="en-US" altLang="zh-CN" sz="1500" b="1">
                <a:solidFill>
                  <a:srgbClr val="222A35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《</a:t>
            </a:r>
            <a:r>
              <a:rPr lang="zh-CN" altLang="en-US" sz="1500" b="1">
                <a:solidFill>
                  <a:srgbClr val="222A35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画</a:t>
            </a:r>
            <a:r>
              <a:rPr lang="en-US" altLang="zh-CN" sz="1500" b="1">
                <a:solidFill>
                  <a:srgbClr val="222A35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》</a:t>
            </a:r>
            <a:endParaRPr lang="zh-CN" altLang="en-US" sz="1500" b="1">
              <a:solidFill>
                <a:srgbClr val="222A35"/>
              </a:solidFill>
              <a:latin typeface="楷体" panose="02010609060101010101" pitchFamily="49" charset="-122"/>
              <a:ea typeface="楷体" panose="02010609060101010101" pitchFamily="49" charset="-122"/>
              <a:sym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8" grpId="0" autoUpdateAnimBg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>
            <a:extLst>
              <a:ext uri="{FF2B5EF4-FFF2-40B4-BE49-F238E27FC236}">
                <a16:creationId xmlns:a16="http://schemas.microsoft.com/office/drawing/2014/main" id="{8C576F01-6B5D-43A6-909C-A9C6E6033A1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6738" y="266700"/>
            <a:ext cx="2303462" cy="4086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2291" name="Text Box 3">
            <a:extLst>
              <a:ext uri="{FF2B5EF4-FFF2-40B4-BE49-F238E27FC236}">
                <a16:creationId xmlns:a16="http://schemas.microsoft.com/office/drawing/2014/main" id="{4FE52235-1B1B-4CB3-9B51-A6E88B129FB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05388" y="627063"/>
            <a:ext cx="2316162" cy="320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algn="l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1pPr>
            <a:lvl2pPr marL="742950" indent="-285750" algn="l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2pPr>
            <a:lvl3pPr marL="1143000" indent="-228600" algn="l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3pPr>
            <a:lvl4pPr marL="1600200" indent="-228600" algn="l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4pPr>
            <a:lvl5pPr marL="2057400" indent="-228600" algn="l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3600" b="1">
                <a:latin typeface="华文楷体" panose="02010600040101010101" pitchFamily="2" charset="-122"/>
                <a:ea typeface="华文楷体" panose="02010600040101010101" pitchFamily="2" charset="-122"/>
                <a:sym typeface="Arial" panose="020B0604020202020204" pitchFamily="34" charset="0"/>
              </a:rPr>
              <a:t>      画</a:t>
            </a: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  <a:sym typeface="Arial" panose="020B0604020202020204" pitchFamily="34" charset="0"/>
              </a:rPr>
              <a:t>远看山有色，</a:t>
            </a: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  <a:sym typeface="Arial" panose="020B0604020202020204" pitchFamily="34" charset="0"/>
              </a:rPr>
              <a:t>近听水无声。</a:t>
            </a: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  <a:sym typeface="Arial" panose="020B0604020202020204" pitchFamily="34" charset="0"/>
              </a:rPr>
              <a:t>春去花还在，</a:t>
            </a: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  <a:sym typeface="Arial" panose="020B0604020202020204" pitchFamily="34" charset="0"/>
              </a:rPr>
              <a:t>人来鸟不惊。</a:t>
            </a:r>
          </a:p>
        </p:txBody>
      </p:sp>
      <p:sp>
        <p:nvSpPr>
          <p:cNvPr id="12292" name="Oval 4">
            <a:extLst>
              <a:ext uri="{FF2B5EF4-FFF2-40B4-BE49-F238E27FC236}">
                <a16:creationId xmlns:a16="http://schemas.microsoft.com/office/drawing/2014/main" id="{45E90CC0-6F00-4ABE-AF43-B35C3E37EF5F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95963" y="1204913"/>
            <a:ext cx="431800" cy="2735262"/>
          </a:xfrm>
          <a:prstGeom prst="ellipse">
            <a:avLst/>
          </a:prstGeom>
          <a:noFill/>
          <a:ln w="41275">
            <a:solidFill>
              <a:schemeClr val="tx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>
            <a:lvl1pPr eaLnBrk="0" hangingPunct="0">
              <a:defRPr sz="4800">
                <a:solidFill>
                  <a:schemeClr val="tx2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4800">
                <a:solidFill>
                  <a:schemeClr val="tx2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4800">
                <a:solidFill>
                  <a:schemeClr val="tx2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4800">
                <a:solidFill>
                  <a:schemeClr val="tx2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4800">
                <a:solidFill>
                  <a:schemeClr val="tx2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800">
                <a:solidFill>
                  <a:schemeClr val="tx2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800">
                <a:solidFill>
                  <a:schemeClr val="tx2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800">
                <a:solidFill>
                  <a:schemeClr val="tx2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800">
                <a:solidFill>
                  <a:schemeClr val="tx2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22">
            <a:extLst>
              <a:ext uri="{FF2B5EF4-FFF2-40B4-BE49-F238E27FC236}">
                <a16:creationId xmlns:a16="http://schemas.microsoft.com/office/drawing/2014/main" id="{7DE6F05C-D698-494E-87DF-38537A5CAF6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0638"/>
            <a:ext cx="9145588" cy="5194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3315" name="Group 2">
            <a:extLst>
              <a:ext uri="{FF2B5EF4-FFF2-40B4-BE49-F238E27FC236}">
                <a16:creationId xmlns:a16="http://schemas.microsoft.com/office/drawing/2014/main" id="{B5E1B195-1BAD-4351-BA5F-78D84A9B1B2E}"/>
              </a:ext>
            </a:extLst>
          </p:cNvPr>
          <p:cNvGrpSpPr>
            <a:grpSpLocks/>
          </p:cNvGrpSpPr>
          <p:nvPr/>
        </p:nvGrpSpPr>
        <p:grpSpPr bwMode="auto">
          <a:xfrm>
            <a:off x="1333500" y="1133475"/>
            <a:ext cx="2447925" cy="2663825"/>
            <a:chOff x="0" y="0"/>
            <a:chExt cx="2994" cy="2995"/>
          </a:xfrm>
        </p:grpSpPr>
        <p:sp>
          <p:nvSpPr>
            <p:cNvPr id="13322" name="Rectangle 3">
              <a:extLst>
                <a:ext uri="{FF2B5EF4-FFF2-40B4-BE49-F238E27FC236}">
                  <a16:creationId xmlns:a16="http://schemas.microsoft.com/office/drawing/2014/main" id="{384E62B6-82CC-4A35-A5B1-E373B5FBAF38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0" y="0"/>
              <a:ext cx="2994" cy="2995"/>
            </a:xfrm>
            <a:prstGeom prst="rect">
              <a:avLst/>
            </a:prstGeom>
            <a:noFill/>
            <a:ln w="381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algn="l"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1pPr>
              <a:lvl2pPr marL="742950" indent="-285750" algn="l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2pPr>
              <a:lvl3pPr marL="1143000" indent="-228600" algn="l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3pPr>
              <a:lvl4pPr marL="1600200" indent="-228600" algn="l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4pPr>
              <a:lvl5pPr marL="2057400" indent="-228600" algn="l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solidFill>
                  <a:schemeClr val="bg1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3323" name="Line 4">
              <a:extLst>
                <a:ext uri="{FF2B5EF4-FFF2-40B4-BE49-F238E27FC236}">
                  <a16:creationId xmlns:a16="http://schemas.microsoft.com/office/drawing/2014/main" id="{D6F9F801-0044-4E96-B194-AB69513A3AE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0" y="1496"/>
              <a:ext cx="2994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prstDash val="dash"/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24" name="Line 5">
              <a:extLst>
                <a:ext uri="{FF2B5EF4-FFF2-40B4-BE49-F238E27FC236}">
                  <a16:creationId xmlns:a16="http://schemas.microsoft.com/office/drawing/2014/main" id="{F2FE5DBA-668E-480A-A9E7-D70CA93C0E5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497" y="0"/>
              <a:ext cx="0" cy="2993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prstDash val="dash"/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3316" name="Text Box 7">
            <a:extLst>
              <a:ext uri="{FF2B5EF4-FFF2-40B4-BE49-F238E27FC236}">
                <a16:creationId xmlns:a16="http://schemas.microsoft.com/office/drawing/2014/main" id="{0953AFEF-7F87-49C0-BF00-428C3F5B857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76375" y="1276350"/>
            <a:ext cx="2163763" cy="2468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algn="l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1pPr>
            <a:lvl2pPr marL="742950" indent="-285750" algn="l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2pPr>
            <a:lvl3pPr marL="1143000" indent="-228600" algn="l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3pPr>
            <a:lvl4pPr marL="1600200" indent="-228600" algn="l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4pPr>
            <a:lvl5pPr marL="2057400" indent="-228600" algn="l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15600" b="1">
                <a:latin typeface="华文楷体" panose="02010600040101010101" pitchFamily="2" charset="-122"/>
                <a:ea typeface="华文楷体" panose="02010600040101010101" pitchFamily="2" charset="-122"/>
                <a:sym typeface="Arial" panose="020B0604020202020204" pitchFamily="34" charset="0"/>
              </a:rPr>
              <a:t>水</a:t>
            </a:r>
          </a:p>
        </p:txBody>
      </p:sp>
      <p:grpSp>
        <p:nvGrpSpPr>
          <p:cNvPr id="13317" name="Group 2">
            <a:extLst>
              <a:ext uri="{FF2B5EF4-FFF2-40B4-BE49-F238E27FC236}">
                <a16:creationId xmlns:a16="http://schemas.microsoft.com/office/drawing/2014/main" id="{41F1B847-5BE4-4D58-9F35-C567F3775160}"/>
              </a:ext>
            </a:extLst>
          </p:cNvPr>
          <p:cNvGrpSpPr>
            <a:grpSpLocks/>
          </p:cNvGrpSpPr>
          <p:nvPr/>
        </p:nvGrpSpPr>
        <p:grpSpPr bwMode="auto">
          <a:xfrm>
            <a:off x="5146675" y="1131888"/>
            <a:ext cx="2447925" cy="2663825"/>
            <a:chOff x="0" y="0"/>
            <a:chExt cx="2994" cy="2995"/>
          </a:xfrm>
        </p:grpSpPr>
        <p:sp>
          <p:nvSpPr>
            <p:cNvPr id="13319" name="Rectangle 3">
              <a:extLst>
                <a:ext uri="{FF2B5EF4-FFF2-40B4-BE49-F238E27FC236}">
                  <a16:creationId xmlns:a16="http://schemas.microsoft.com/office/drawing/2014/main" id="{BD1DB7B5-1B5D-446B-AD9A-A35F9A87FDD3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0" y="0"/>
              <a:ext cx="2994" cy="2995"/>
            </a:xfrm>
            <a:prstGeom prst="rect">
              <a:avLst/>
            </a:prstGeom>
            <a:noFill/>
            <a:ln w="381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algn="l"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1pPr>
              <a:lvl2pPr marL="742950" indent="-285750" algn="l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2pPr>
              <a:lvl3pPr marL="1143000" indent="-228600" algn="l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3pPr>
              <a:lvl4pPr marL="1600200" indent="-228600" algn="l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4pPr>
              <a:lvl5pPr marL="2057400" indent="-228600" algn="l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solidFill>
                  <a:schemeClr val="bg1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3320" name="Line 4">
              <a:extLst>
                <a:ext uri="{FF2B5EF4-FFF2-40B4-BE49-F238E27FC236}">
                  <a16:creationId xmlns:a16="http://schemas.microsoft.com/office/drawing/2014/main" id="{ADCC45FE-4BFC-4C06-8A1C-C5B26223E43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0" y="1496"/>
              <a:ext cx="2994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prstDash val="dash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21" name="Line 5">
              <a:extLst>
                <a:ext uri="{FF2B5EF4-FFF2-40B4-BE49-F238E27FC236}">
                  <a16:creationId xmlns:a16="http://schemas.microsoft.com/office/drawing/2014/main" id="{63095931-83D7-46D1-9102-EEF709AA3C5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497" y="0"/>
              <a:ext cx="0" cy="2993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prstDash val="dash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3318" name="Text Box 12">
            <a:extLst>
              <a:ext uri="{FF2B5EF4-FFF2-40B4-BE49-F238E27FC236}">
                <a16:creationId xmlns:a16="http://schemas.microsoft.com/office/drawing/2014/main" id="{AF27C0D1-EACF-447F-AE29-E1B0AB5C7EE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89550" y="1203325"/>
            <a:ext cx="2165350" cy="2468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algn="l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1pPr>
            <a:lvl2pPr marL="742950" indent="-285750" algn="l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2pPr>
            <a:lvl3pPr marL="1143000" indent="-228600" algn="l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3pPr>
            <a:lvl4pPr marL="1600200" indent="-228600" algn="l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4pPr>
            <a:lvl5pPr marL="2057400" indent="-228600" algn="l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15600" b="1">
                <a:latin typeface="华文楷体" panose="02010600040101010101" pitchFamily="2" charset="-122"/>
                <a:ea typeface="华文楷体" panose="02010600040101010101" pitchFamily="2" charset="-122"/>
                <a:sym typeface="Arial" panose="020B0604020202020204" pitchFamily="34" charset="0"/>
              </a:rPr>
              <a:t>不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>
            <a:extLst>
              <a:ext uri="{FF2B5EF4-FFF2-40B4-BE49-F238E27FC236}">
                <a16:creationId xmlns:a16="http://schemas.microsoft.com/office/drawing/2014/main" id="{D5FE045F-5462-4A7F-BB5D-D76B808079F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71550" y="1635125"/>
            <a:ext cx="7696200" cy="2743200"/>
          </a:xfrm>
        </p:spPr>
        <p:txBody>
          <a:bodyPr/>
          <a:lstStyle/>
          <a:p>
            <a:pPr eaLnBrk="1" hangingPunct="1">
              <a:lnSpc>
                <a:spcPct val="80000"/>
              </a:lnSpc>
              <a:defRPr/>
            </a:pPr>
            <a:r>
              <a:rPr lang="zh-CN" altLang="en-US" sz="2800"/>
              <a:t>1.</a:t>
            </a:r>
            <a:r>
              <a:rPr lang="zh-CN" altLang="en-US" sz="2800" b="1">
                <a:latin typeface="华文楷体" pitchFamily="2" charset="-122"/>
                <a:ea typeface="华文楷体" pitchFamily="2" charset="-122"/>
                <a:sym typeface="Arial" pitchFamily="34" charset="0"/>
              </a:rPr>
              <a:t>我来比划，你来答</a:t>
            </a:r>
          </a:p>
          <a:p>
            <a:pPr marL="0" indent="0" eaLnBrk="1" hangingPunct="1">
              <a:lnSpc>
                <a:spcPct val="80000"/>
              </a:lnSpc>
              <a:buFontTx/>
              <a:buNone/>
              <a:defRPr/>
            </a:pPr>
            <a:r>
              <a:rPr lang="zh-CN" altLang="en-US" sz="2000"/>
              <a:t>                                                       </a:t>
            </a:r>
            <a:endParaRPr lang="zh-CN" altLang="en-US" sz="2000" b="1">
              <a:latin typeface="华文楷体" pitchFamily="2" charset="-122"/>
              <a:ea typeface="华文楷体" pitchFamily="2" charset="-122"/>
              <a:sym typeface="Arial" pitchFamily="34" charset="0"/>
            </a:endParaRPr>
          </a:p>
          <a:p>
            <a:pPr marL="0" indent="0" eaLnBrk="1" hangingPunct="1">
              <a:lnSpc>
                <a:spcPct val="80000"/>
              </a:lnSpc>
              <a:buFontTx/>
              <a:buNone/>
              <a:defRPr/>
            </a:pPr>
            <a:r>
              <a:rPr lang="zh-CN" altLang="en-US" sz="2000"/>
              <a:t>                      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zh-CN" altLang="en-US" sz="2800" b="1">
                <a:latin typeface="华文楷体" pitchFamily="2" charset="-122"/>
                <a:ea typeface="华文楷体" pitchFamily="2" charset="-122"/>
                <a:sym typeface="Arial" pitchFamily="34" charset="0"/>
              </a:rPr>
              <a:t>2</a:t>
            </a:r>
            <a:r>
              <a:rPr lang="zh-CN" altLang="en-US" sz="2000"/>
              <a:t>.</a:t>
            </a:r>
            <a:r>
              <a:rPr lang="zh-CN" altLang="en-US" sz="2800" b="1">
                <a:latin typeface="华文楷体" pitchFamily="2" charset="-122"/>
                <a:ea typeface="华文楷体" pitchFamily="2" charset="-122"/>
                <a:sym typeface="Arial" pitchFamily="34" charset="0"/>
              </a:rPr>
              <a:t>小游戏——小信使送信</a:t>
            </a:r>
          </a:p>
          <a:p>
            <a:pPr eaLnBrk="1" hangingPunct="1">
              <a:lnSpc>
                <a:spcPct val="80000"/>
              </a:lnSpc>
              <a:defRPr/>
            </a:pPr>
            <a:endParaRPr lang="zh-CN" altLang="en-US" sz="2000" b="1">
              <a:latin typeface="华文楷体" pitchFamily="2" charset="-122"/>
              <a:ea typeface="华文楷体" pitchFamily="2" charset="-122"/>
              <a:sym typeface="Arial" pitchFamily="34" charset="0"/>
            </a:endParaRPr>
          </a:p>
          <a:p>
            <a:pPr eaLnBrk="1" hangingPunct="1">
              <a:lnSpc>
                <a:spcPct val="80000"/>
              </a:lnSpc>
              <a:defRPr/>
            </a:pPr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Arial" pitchFamily="34" charset="0"/>
              </a:rPr>
              <a:t>游戏规则：老师将字卡随机发放给学生：叮铃铃，小信使，送信啦，收到信的同学快上来，大声读出你的信吧！</a:t>
            </a:r>
          </a:p>
        </p:txBody>
      </p:sp>
      <p:sp>
        <p:nvSpPr>
          <p:cNvPr id="5123" name="WordArt 3">
            <a:extLst>
              <a:ext uri="{FF2B5EF4-FFF2-40B4-BE49-F238E27FC236}">
                <a16:creationId xmlns:a16="http://schemas.microsoft.com/office/drawing/2014/main" id="{E0076AEE-DBF1-48EF-8BEE-0D1AEE561127}"/>
              </a:ext>
            </a:extLst>
          </p:cNvPr>
          <p:cNvSpPr>
            <a:spLocks noChangeArrowheads="1" noChangeShapeType="1"/>
          </p:cNvSpPr>
          <p:nvPr/>
        </p:nvSpPr>
        <p:spPr bwMode="auto">
          <a:xfrm>
            <a:off x="466725" y="411163"/>
            <a:ext cx="1620838" cy="72072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noFill/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scene3d>
              <a:camera prst="legacyPerspectiveFront">
                <a:rot lat="20519999" lon="1080000" rev="0"/>
              </a:camera>
              <a:lightRig rig="legacyFlat1" dir="r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>
              <a:defRPr/>
            </a:pPr>
            <a:r>
              <a:rPr lang="zh-CN" altLang="en-US" sz="3600">
                <a:gradFill rotWithShape="0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宋体"/>
                <a:ea typeface="宋体"/>
              </a:rPr>
              <a:t>小游戏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51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51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>
            <a:extLst>
              <a:ext uri="{FF2B5EF4-FFF2-40B4-BE49-F238E27FC236}">
                <a16:creationId xmlns:a16="http://schemas.microsoft.com/office/drawing/2014/main" id="{42467B6D-A3F7-4E77-959B-203C960B4B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6738" y="266700"/>
            <a:ext cx="2303462" cy="4086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5123" name="Text Box 3">
            <a:extLst>
              <a:ext uri="{FF2B5EF4-FFF2-40B4-BE49-F238E27FC236}">
                <a16:creationId xmlns:a16="http://schemas.microsoft.com/office/drawing/2014/main" id="{D5E8AA98-14EA-4304-81A6-9ACAAA22523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05388" y="627063"/>
            <a:ext cx="2316162" cy="320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algn="l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1pPr>
            <a:lvl2pPr marL="742950" indent="-285750" algn="l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2pPr>
            <a:lvl3pPr marL="1143000" indent="-228600" algn="l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3pPr>
            <a:lvl4pPr marL="1600200" indent="-228600" algn="l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4pPr>
            <a:lvl5pPr marL="2057400" indent="-228600" algn="l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3600" b="1">
                <a:latin typeface="华文楷体" panose="02010600040101010101" pitchFamily="2" charset="-122"/>
                <a:ea typeface="华文楷体" panose="02010600040101010101" pitchFamily="2" charset="-122"/>
                <a:sym typeface="Arial" panose="020B0604020202020204" pitchFamily="34" charset="0"/>
              </a:rPr>
              <a:t>      画</a:t>
            </a: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  <a:sym typeface="Arial" panose="020B0604020202020204" pitchFamily="34" charset="0"/>
              </a:rPr>
              <a:t>远看山有色，</a:t>
            </a: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  <a:sym typeface="Arial" panose="020B0604020202020204" pitchFamily="34" charset="0"/>
              </a:rPr>
              <a:t>近听水无声。</a:t>
            </a: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  <a:sym typeface="Arial" panose="020B0604020202020204" pitchFamily="34" charset="0"/>
              </a:rPr>
              <a:t>春去花还在，</a:t>
            </a: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  <a:sym typeface="Arial" panose="020B0604020202020204" pitchFamily="34" charset="0"/>
              </a:rPr>
              <a:t>人来鸟不惊。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>
            <a:extLst>
              <a:ext uri="{FF2B5EF4-FFF2-40B4-BE49-F238E27FC236}">
                <a16:creationId xmlns:a16="http://schemas.microsoft.com/office/drawing/2014/main" id="{BC102027-CAC1-4A41-8136-D1B52A9F323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539750" y="411163"/>
            <a:ext cx="7696200" cy="1008062"/>
          </a:xfrm>
        </p:spPr>
        <p:txBody>
          <a:bodyPr/>
          <a:lstStyle/>
          <a:p>
            <a:pPr eaLnBrk="1" hangingPunct="1"/>
            <a:r>
              <a:rPr lang="zh-CN" altLang="en-US" b="1">
                <a:latin typeface="华文楷体" panose="02010600040101010101" pitchFamily="2" charset="-122"/>
                <a:ea typeface="华文楷体" panose="02010600040101010101" pitchFamily="2" charset="-122"/>
                <a:sym typeface="Arial" panose="020B0604020202020204" pitchFamily="34" charset="0"/>
              </a:rPr>
              <a:t>远看山有色</a:t>
            </a:r>
          </a:p>
        </p:txBody>
      </p:sp>
      <p:pic>
        <p:nvPicPr>
          <p:cNvPr id="6147" name="Picture 3">
            <a:extLst>
              <a:ext uri="{FF2B5EF4-FFF2-40B4-BE49-F238E27FC236}">
                <a16:creationId xmlns:a16="http://schemas.microsoft.com/office/drawing/2014/main" id="{C8EC887F-3203-478A-B5C4-20BBF1E2FBD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3800" y="50800"/>
            <a:ext cx="2736850" cy="4851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6148" name="Picture 4" descr="shan">
            <a:extLst>
              <a:ext uri="{FF2B5EF4-FFF2-40B4-BE49-F238E27FC236}">
                <a16:creationId xmlns:a16="http://schemas.microsoft.com/office/drawing/2014/main" id="{E95D9133-9E47-4E6E-BE8D-718CD1F168F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0" y="1276350"/>
            <a:ext cx="4210050" cy="2519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>
            <a:extLst>
              <a:ext uri="{FF2B5EF4-FFF2-40B4-BE49-F238E27FC236}">
                <a16:creationId xmlns:a16="http://schemas.microsoft.com/office/drawing/2014/main" id="{36286C9C-7A0E-4B5B-9749-CBAEE0CF569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683568" y="627534"/>
            <a:ext cx="7696200" cy="1008062"/>
          </a:xfrm>
        </p:spPr>
        <p:txBody>
          <a:bodyPr/>
          <a:lstStyle/>
          <a:p>
            <a:pPr eaLnBrk="1" hangingPunct="1"/>
            <a:r>
              <a:rPr lang="zh-CN" altLang="en-US" b="1" dirty="0">
                <a:latin typeface="华文楷体" panose="02010600040101010101" pitchFamily="2" charset="-122"/>
                <a:ea typeface="华文楷体" panose="02010600040101010101" pitchFamily="2" charset="-122"/>
                <a:sym typeface="Arial" panose="020B0604020202020204" pitchFamily="34" charset="0"/>
              </a:rPr>
              <a:t>近听水无声</a:t>
            </a:r>
          </a:p>
        </p:txBody>
      </p:sp>
      <p:pic>
        <p:nvPicPr>
          <p:cNvPr id="7171" name="Picture 3">
            <a:extLst>
              <a:ext uri="{FF2B5EF4-FFF2-40B4-BE49-F238E27FC236}">
                <a16:creationId xmlns:a16="http://schemas.microsoft.com/office/drawing/2014/main" id="{526ADE32-0DFA-465F-BC9F-AA32CFA96FF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3800" y="50800"/>
            <a:ext cx="2736850" cy="4851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2" name="溪水声音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907704" y="18669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52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>
            <a:extLst>
              <a:ext uri="{FF2B5EF4-FFF2-40B4-BE49-F238E27FC236}">
                <a16:creationId xmlns:a16="http://schemas.microsoft.com/office/drawing/2014/main" id="{7BA38C5F-3377-42DF-ABA2-81D56FDC5D9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/>
          </a:p>
        </p:txBody>
      </p:sp>
      <p:sp>
        <p:nvSpPr>
          <p:cNvPr id="8195" name="Rectangle 3">
            <a:extLst>
              <a:ext uri="{FF2B5EF4-FFF2-40B4-BE49-F238E27FC236}">
                <a16:creationId xmlns:a16="http://schemas.microsoft.com/office/drawing/2014/main" id="{F7BE3906-3E2E-453A-991C-C65D186D6D8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/>
          </a:p>
        </p:txBody>
      </p:sp>
      <p:pic>
        <p:nvPicPr>
          <p:cNvPr id="8196" name="Picture 4" descr="hua">
            <a:extLst>
              <a:ext uri="{FF2B5EF4-FFF2-40B4-BE49-F238E27FC236}">
                <a16:creationId xmlns:a16="http://schemas.microsoft.com/office/drawing/2014/main" id="{58370250-F4A4-4929-80BD-8D4080F62B7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0475" y="339725"/>
            <a:ext cx="6257925" cy="4194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B639954C-935E-47A2-9ACB-FD0F5D09EF5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11494E3F-70F3-4FEE-9491-3B37FBE00A6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/>
          </a:p>
        </p:txBody>
      </p:sp>
      <p:pic>
        <p:nvPicPr>
          <p:cNvPr id="9220" name="Picture 4" descr="2">
            <a:extLst>
              <a:ext uri="{FF2B5EF4-FFF2-40B4-BE49-F238E27FC236}">
                <a16:creationId xmlns:a16="http://schemas.microsoft.com/office/drawing/2014/main" id="{935C7ACA-5A3B-43A1-941D-3AD9DEA188B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4575" y="461963"/>
            <a:ext cx="6473825" cy="4305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>
            <a:extLst>
              <a:ext uri="{FF2B5EF4-FFF2-40B4-BE49-F238E27FC236}">
                <a16:creationId xmlns:a16="http://schemas.microsoft.com/office/drawing/2014/main" id="{B66FAB88-1D86-4CB7-920F-5D8B72D12D2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/>
          </a:p>
        </p:txBody>
      </p:sp>
      <p:sp>
        <p:nvSpPr>
          <p:cNvPr id="10243" name="Rectangle 3">
            <a:extLst>
              <a:ext uri="{FF2B5EF4-FFF2-40B4-BE49-F238E27FC236}">
                <a16:creationId xmlns:a16="http://schemas.microsoft.com/office/drawing/2014/main" id="{E7081687-E3C3-4167-BA6A-1E59DCFCC91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/>
          </a:p>
        </p:txBody>
      </p:sp>
      <p:pic>
        <p:nvPicPr>
          <p:cNvPr id="10244" name="Picture 4" descr="tao">
            <a:extLst>
              <a:ext uri="{FF2B5EF4-FFF2-40B4-BE49-F238E27FC236}">
                <a16:creationId xmlns:a16="http://schemas.microsoft.com/office/drawing/2014/main" id="{6709BAA8-62BC-48CC-A522-15D2FFA1A7B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150" y="50800"/>
            <a:ext cx="5661025" cy="2663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5" name="Picture 5" descr="xing">
            <a:extLst>
              <a:ext uri="{FF2B5EF4-FFF2-40B4-BE49-F238E27FC236}">
                <a16:creationId xmlns:a16="http://schemas.microsoft.com/office/drawing/2014/main" id="{471FBA49-0F87-4B44-81A4-C9343BCE6CD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825" y="2787650"/>
            <a:ext cx="3457575" cy="227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6" name="Picture 6" descr="li">
            <a:extLst>
              <a:ext uri="{FF2B5EF4-FFF2-40B4-BE49-F238E27FC236}">
                <a16:creationId xmlns:a16="http://schemas.microsoft.com/office/drawing/2014/main" id="{7ADA0913-FB39-4B5D-A7C6-AF346FE97E1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0" y="2787650"/>
            <a:ext cx="3492500" cy="2314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>
            <a:extLst>
              <a:ext uri="{FF2B5EF4-FFF2-40B4-BE49-F238E27FC236}">
                <a16:creationId xmlns:a16="http://schemas.microsoft.com/office/drawing/2014/main" id="{D5CCD466-55D8-4C15-A29B-27D654AAA9B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6738" y="266700"/>
            <a:ext cx="2303462" cy="4086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1267" name="Text Box 3">
            <a:extLst>
              <a:ext uri="{FF2B5EF4-FFF2-40B4-BE49-F238E27FC236}">
                <a16:creationId xmlns:a16="http://schemas.microsoft.com/office/drawing/2014/main" id="{112B1DB1-57B5-4B43-87A6-28F3B297C3A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05388" y="627063"/>
            <a:ext cx="2671762" cy="320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algn="l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1pPr>
            <a:lvl2pPr marL="742950" indent="-285750" algn="l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2pPr>
            <a:lvl3pPr marL="1143000" indent="-228600" algn="l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3pPr>
            <a:lvl4pPr marL="1600200" indent="-228600" algn="l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4pPr>
            <a:lvl5pPr marL="2057400" indent="-228600" algn="l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3600" b="1">
                <a:latin typeface="华文楷体" panose="02010600040101010101" pitchFamily="2" charset="-122"/>
                <a:ea typeface="华文楷体" panose="02010600040101010101" pitchFamily="2" charset="-122"/>
                <a:sym typeface="Arial" panose="020B0604020202020204" pitchFamily="34" charset="0"/>
              </a:rPr>
              <a:t>      画</a:t>
            </a: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  <a:sym typeface="Arial" panose="020B0604020202020204" pitchFamily="34" charset="0"/>
              </a:rPr>
              <a:t>远看/山/有色，</a:t>
            </a: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  <a:sym typeface="Arial" panose="020B0604020202020204" pitchFamily="34" charset="0"/>
              </a:rPr>
              <a:t>近听/水/无声。</a:t>
            </a: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  <a:sym typeface="Arial" panose="020B0604020202020204" pitchFamily="34" charset="0"/>
              </a:rPr>
              <a:t>春去/花/还在，</a:t>
            </a: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  <a:sym typeface="Arial" panose="020B0604020202020204" pitchFamily="34" charset="0"/>
              </a:rPr>
              <a:t>人来/鸟/不惊。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rayons">
  <a:themeElements>
    <a:clrScheme name="Crayons 1">
      <a:dk1>
        <a:srgbClr val="000000"/>
      </a:dk1>
      <a:lt1>
        <a:srgbClr val="FFFFFF"/>
      </a:lt1>
      <a:dk2>
        <a:srgbClr val="FF0000"/>
      </a:dk2>
      <a:lt2>
        <a:srgbClr val="FFB800"/>
      </a:lt2>
      <a:accent1>
        <a:srgbClr val="FFEF66"/>
      </a:accent1>
      <a:accent2>
        <a:srgbClr val="000000"/>
      </a:accent2>
      <a:accent3>
        <a:srgbClr val="FFFFFF"/>
      </a:accent3>
      <a:accent4>
        <a:srgbClr val="000000"/>
      </a:accent4>
      <a:accent5>
        <a:srgbClr val="FFF6B8"/>
      </a:accent5>
      <a:accent6>
        <a:srgbClr val="000000"/>
      </a:accent6>
      <a:hlink>
        <a:srgbClr val="00B200"/>
      </a:hlink>
      <a:folHlink>
        <a:srgbClr val="703DFF"/>
      </a:folHlink>
    </a:clrScheme>
    <a:fontScheme name="Crayons">
      <a:majorFont>
        <a:latin typeface="Comic Sans MS"/>
        <a:ea typeface="宋体"/>
        <a:cs typeface=""/>
      </a:majorFont>
      <a:minorFont>
        <a:latin typeface="Comic Sans MS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bg2"/>
        </a:solidFill>
        <a:ln w="76200" cap="flat" cmpd="sng" algn="ctr">
          <a:solidFill>
            <a:schemeClr val="bg2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  <a:spAutoFit/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altLang="zh-CN" sz="4800" b="0" i="0" u="none" strike="noStrike" cap="none" normalizeH="0" baseline="0" smtClean="0">
            <a:ln>
              <a:noFill/>
            </a:ln>
            <a:solidFill>
              <a:schemeClr val="tx2"/>
            </a:solidFill>
            <a:effectLst/>
            <a:latin typeface="Comic Sans MS" pitchFamily="66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bg2"/>
        </a:solidFill>
        <a:ln w="76200" cap="flat" cmpd="sng" algn="ctr">
          <a:solidFill>
            <a:schemeClr val="bg2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  <a:spAutoFit/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altLang="zh-CN" sz="4800" b="0" i="0" u="none" strike="noStrike" cap="none" normalizeH="0" baseline="0" smtClean="0">
            <a:ln>
              <a:noFill/>
            </a:ln>
            <a:solidFill>
              <a:schemeClr val="tx2"/>
            </a:solidFill>
            <a:effectLst/>
            <a:latin typeface="Comic Sans MS" pitchFamily="66" charset="0"/>
            <a:ea typeface="宋体" pitchFamily="2" charset="-122"/>
          </a:defRPr>
        </a:defPPr>
      </a:lstStyle>
    </a:lnDef>
  </a:objectDefaults>
  <a:extraClrSchemeLst>
    <a:extraClrScheme>
      <a:clrScheme name="Crayons 1">
        <a:dk1>
          <a:srgbClr val="000000"/>
        </a:dk1>
        <a:lt1>
          <a:srgbClr val="FFFFFF"/>
        </a:lt1>
        <a:dk2>
          <a:srgbClr val="FF0000"/>
        </a:dk2>
        <a:lt2>
          <a:srgbClr val="FFB800"/>
        </a:lt2>
        <a:accent1>
          <a:srgbClr val="FFEF66"/>
        </a:accent1>
        <a:accent2>
          <a:srgbClr val="000000"/>
        </a:accent2>
        <a:accent3>
          <a:srgbClr val="FFFFFF"/>
        </a:accent3>
        <a:accent4>
          <a:srgbClr val="000000"/>
        </a:accent4>
        <a:accent5>
          <a:srgbClr val="FFF6B8"/>
        </a:accent5>
        <a:accent6>
          <a:srgbClr val="000000"/>
        </a:accent6>
        <a:hlink>
          <a:srgbClr val="00B200"/>
        </a:hlink>
        <a:folHlink>
          <a:srgbClr val="703D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rayons 2">
        <a:dk1>
          <a:srgbClr val="000000"/>
        </a:dk1>
        <a:lt1>
          <a:srgbClr val="FFFFFF"/>
        </a:lt1>
        <a:dk2>
          <a:srgbClr val="000000"/>
        </a:dk2>
        <a:lt2>
          <a:srgbClr val="99CCFF"/>
        </a:lt2>
        <a:accent1>
          <a:srgbClr val="CCCCFF"/>
        </a:accent1>
        <a:accent2>
          <a:srgbClr val="000066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00005C"/>
        </a:accent6>
        <a:hlink>
          <a:srgbClr val="00B200"/>
        </a:hlink>
        <a:folHlink>
          <a:srgbClr val="CCFF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rayons 3">
        <a:dk1>
          <a:srgbClr val="000000"/>
        </a:dk1>
        <a:lt1>
          <a:srgbClr val="FFFFFF"/>
        </a:lt1>
        <a:dk2>
          <a:srgbClr val="000000"/>
        </a:dk2>
        <a:lt2>
          <a:srgbClr val="3399FF"/>
        </a:lt2>
        <a:accent1>
          <a:srgbClr val="CCECFF"/>
        </a:accent1>
        <a:accent2>
          <a:srgbClr val="008080"/>
        </a:accent2>
        <a:accent3>
          <a:srgbClr val="FFFFFF"/>
        </a:accent3>
        <a:accent4>
          <a:srgbClr val="000000"/>
        </a:accent4>
        <a:accent5>
          <a:srgbClr val="E2F4FF"/>
        </a:accent5>
        <a:accent6>
          <a:srgbClr val="007373"/>
        </a:accent6>
        <a:hlink>
          <a:srgbClr val="009999"/>
        </a:hlink>
        <a:folHlink>
          <a:srgbClr val="3366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rayons 4">
        <a:dk1>
          <a:srgbClr val="808000"/>
        </a:dk1>
        <a:lt1>
          <a:srgbClr val="FFFFFF"/>
        </a:lt1>
        <a:dk2>
          <a:srgbClr val="336600"/>
        </a:dk2>
        <a:lt2>
          <a:srgbClr val="FFFFFF"/>
        </a:lt2>
        <a:accent1>
          <a:srgbClr val="99CC00"/>
        </a:accent1>
        <a:accent2>
          <a:srgbClr val="003300"/>
        </a:accent2>
        <a:accent3>
          <a:srgbClr val="ADB8AA"/>
        </a:accent3>
        <a:accent4>
          <a:srgbClr val="DADADA"/>
        </a:accent4>
        <a:accent5>
          <a:srgbClr val="CAE2AA"/>
        </a:accent5>
        <a:accent6>
          <a:srgbClr val="002D00"/>
        </a:accent6>
        <a:hlink>
          <a:srgbClr val="CCCC00"/>
        </a:hlink>
        <a:folHlink>
          <a:srgbClr val="CCFF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rayons 5">
        <a:dk1>
          <a:srgbClr val="808080"/>
        </a:dk1>
        <a:lt1>
          <a:srgbClr val="FFFFFF"/>
        </a:lt1>
        <a:dk2>
          <a:srgbClr val="003366"/>
        </a:dk2>
        <a:lt2>
          <a:srgbClr val="CCECFF"/>
        </a:lt2>
        <a:accent1>
          <a:srgbClr val="33CCCC"/>
        </a:accent1>
        <a:accent2>
          <a:srgbClr val="006699"/>
        </a:accent2>
        <a:accent3>
          <a:srgbClr val="AAADB8"/>
        </a:accent3>
        <a:accent4>
          <a:srgbClr val="DADADA"/>
        </a:accent4>
        <a:accent5>
          <a:srgbClr val="ADE2E2"/>
        </a:accent5>
        <a:accent6>
          <a:srgbClr val="005C8A"/>
        </a:accent6>
        <a:hlink>
          <a:srgbClr val="00FFFF"/>
        </a:hlink>
        <a:folHlink>
          <a:srgbClr val="0000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rayons 6">
        <a:dk1>
          <a:srgbClr val="6666FF"/>
        </a:dk1>
        <a:lt1>
          <a:srgbClr val="FFFFFF"/>
        </a:lt1>
        <a:dk2>
          <a:srgbClr val="000066"/>
        </a:dk2>
        <a:lt2>
          <a:srgbClr val="FFFFFF"/>
        </a:lt2>
        <a:accent1>
          <a:srgbClr val="33CCFF"/>
        </a:accent1>
        <a:accent2>
          <a:srgbClr val="0000FF"/>
        </a:accent2>
        <a:accent3>
          <a:srgbClr val="AAAAB8"/>
        </a:accent3>
        <a:accent4>
          <a:srgbClr val="DADADA"/>
        </a:accent4>
        <a:accent5>
          <a:srgbClr val="ADE2FF"/>
        </a:accent5>
        <a:accent6>
          <a:srgbClr val="0000E7"/>
        </a:accent6>
        <a:hlink>
          <a:srgbClr val="FFFF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rayons 7">
        <a:dk1>
          <a:srgbClr val="000000"/>
        </a:dk1>
        <a:lt1>
          <a:srgbClr val="FFFFFF"/>
        </a:lt1>
        <a:dk2>
          <a:srgbClr val="800080"/>
        </a:dk2>
        <a:lt2>
          <a:srgbClr val="FFFFFF"/>
        </a:lt2>
        <a:accent1>
          <a:srgbClr val="CC66FF"/>
        </a:accent1>
        <a:accent2>
          <a:srgbClr val="990099"/>
        </a:accent2>
        <a:accent3>
          <a:srgbClr val="C0AAC0"/>
        </a:accent3>
        <a:accent4>
          <a:srgbClr val="DADADA"/>
        </a:accent4>
        <a:accent5>
          <a:srgbClr val="E2B8FF"/>
        </a:accent5>
        <a:accent6>
          <a:srgbClr val="8A008A"/>
        </a:accent6>
        <a:hlink>
          <a:srgbClr val="FF9900"/>
        </a:hlink>
        <a:folHlink>
          <a:srgbClr val="FF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rayons 8">
        <a:dk1>
          <a:srgbClr val="FF3300"/>
        </a:dk1>
        <a:lt1>
          <a:srgbClr val="FFFFFF"/>
        </a:lt1>
        <a:dk2>
          <a:srgbClr val="800000"/>
        </a:dk2>
        <a:lt2>
          <a:srgbClr val="FFFFCC"/>
        </a:lt2>
        <a:accent1>
          <a:srgbClr val="FF7C80"/>
        </a:accent1>
        <a:accent2>
          <a:srgbClr val="990000"/>
        </a:accent2>
        <a:accent3>
          <a:srgbClr val="C0AAAA"/>
        </a:accent3>
        <a:accent4>
          <a:srgbClr val="DADADA"/>
        </a:accent4>
        <a:accent5>
          <a:srgbClr val="FFBFC0"/>
        </a:accent5>
        <a:accent6>
          <a:srgbClr val="8A0000"/>
        </a:accent6>
        <a:hlink>
          <a:srgbClr val="FF66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Crayons</Template>
  <TotalTime>13</TotalTime>
  <Pages>0</Pages>
  <Words>171</Words>
  <Characters>0</Characters>
  <Application>Microsoft Office PowerPoint</Application>
  <DocSecurity>0</DocSecurity>
  <PresentationFormat>全屏显示(16:9)</PresentationFormat>
  <Lines>0</Lines>
  <Paragraphs>32</Paragraphs>
  <Slides>11</Slides>
  <Notes>0</Notes>
  <HiddenSlides>0</HiddenSlides>
  <MMClips>1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华文楷体</vt:lpstr>
      <vt:lpstr>楷体</vt:lpstr>
      <vt:lpstr>楷体_GB2312</vt:lpstr>
      <vt:lpstr>宋体</vt:lpstr>
      <vt:lpstr>Arial</vt:lpstr>
      <vt:lpstr>Comic Sans MS</vt:lpstr>
      <vt:lpstr>Crayons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CharactersWithSpaces>0</CharactersWithSpaces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subject/>
  <dc:creator>朱力</dc:creator>
  <cp:keywords/>
  <dc:description/>
  <cp:lastModifiedBy>731633102@qq.com</cp:lastModifiedBy>
  <cp:revision>143</cp:revision>
  <dcterms:created xsi:type="dcterms:W3CDTF">2005-05-02T01:12:44Z</dcterms:created>
  <dcterms:modified xsi:type="dcterms:W3CDTF">2019-07-24T03:21:38Z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2052-9.1.0.5218</vt:lpwstr>
  </property>
</Properties>
</file>