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75" r:id="rId4"/>
    <p:sldId id="256" r:id="rId5"/>
    <p:sldId id="257" r:id="rId6"/>
    <p:sldId id="269" r:id="rId7"/>
    <p:sldId id="264" r:id="rId8"/>
    <p:sldId id="268" r:id="rId9"/>
    <p:sldId id="263" r:id="rId10"/>
    <p:sldId id="262" r:id="rId11"/>
    <p:sldId id="261" r:id="rId1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5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8107"/>
            <a:ext cx="7772400" cy="110271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5160"/>
            <a:ext cx="6400800" cy="1314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8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754"/>
            <a:ext cx="7772400" cy="102173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416"/>
            <a:ext cx="7772400" cy="112533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80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83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361"/>
            <a:ext cx="4038600" cy="33950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361"/>
            <a:ext cx="4038600" cy="33950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536"/>
            <a:ext cx="4040188" cy="47990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8035" indent="0">
              <a:buNone/>
              <a:defRPr sz="1200" b="1"/>
            </a:lvl7pPr>
            <a:lvl8pPr marL="2400935" indent="0">
              <a:buNone/>
              <a:defRPr sz="1200" b="1"/>
            </a:lvl8pPr>
            <a:lvl9pPr marL="2743835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442"/>
            <a:ext cx="4040188" cy="29639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33" y="1151536"/>
            <a:ext cx="4041775" cy="47990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8035" indent="0">
              <a:buNone/>
              <a:defRPr sz="1200" b="1"/>
            </a:lvl7pPr>
            <a:lvl8pPr marL="2400935" indent="0">
              <a:buNone/>
              <a:defRPr sz="1200" b="1"/>
            </a:lvl8pPr>
            <a:lvl9pPr marL="2743835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33" y="1631442"/>
            <a:ext cx="4041775" cy="29639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18" y="204823"/>
            <a:ext cx="3008313" cy="87169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832"/>
            <a:ext cx="5111750" cy="439060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18" y="1076516"/>
            <a:ext cx="3008313" cy="351891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8035" indent="0">
              <a:buNone/>
              <a:defRPr sz="675"/>
            </a:lvl7pPr>
            <a:lvl8pPr marL="2400935" indent="0">
              <a:buNone/>
              <a:defRPr sz="675"/>
            </a:lvl8pPr>
            <a:lvl9pPr marL="2743835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1081"/>
            <a:ext cx="5486400" cy="425129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662"/>
            <a:ext cx="5486400" cy="30866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8035" indent="0">
              <a:buNone/>
              <a:defRPr sz="1500"/>
            </a:lvl7pPr>
            <a:lvl8pPr marL="2400935" indent="0">
              <a:buNone/>
              <a:defRPr sz="1500"/>
            </a:lvl8pPr>
            <a:lvl9pPr marL="2743835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6216"/>
            <a:ext cx="5486400" cy="60375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8035" indent="0">
              <a:buNone/>
              <a:defRPr sz="675"/>
            </a:lvl7pPr>
            <a:lvl8pPr marL="2400935" indent="0">
              <a:buNone/>
              <a:defRPr sz="675"/>
            </a:lvl8pPr>
            <a:lvl9pPr marL="2743835" indent="0">
              <a:buNone/>
              <a:defRPr sz="675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16"/>
            <a:ext cx="2057400" cy="438941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16"/>
            <a:ext cx="6019800" cy="4389411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48974-6CF0-4E93-9549-89C759DECB6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F26D0-6A75-4A79-A741-0812DE419E6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6015"/>
            <a:ext cx="8229600" cy="857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361"/>
            <a:ext cx="8229600" cy="3395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8098"/>
            <a:ext cx="21336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BC350-C94E-47AA-80E5-BA19BC7D6B9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8098"/>
            <a:ext cx="28956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8098"/>
            <a:ext cx="2133600" cy="2738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A1FC7-003F-4268-A2F0-84BA8509ECB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530" indent="-214630" algn="l" defTabSz="685800" rtl="0" eaLnBrk="1" latinLnBrk="0" hangingPunct="1">
        <a:spcBef>
          <a:spcPct val="15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5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3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285" indent="-171450" algn="l" defTabSz="685800" rtl="0" eaLnBrk="1" latinLnBrk="0" hangingPunct="1">
        <a:spcBef>
          <a:spcPct val="15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80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8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18.jpeg"/><Relationship Id="rId8" Type="http://schemas.openxmlformats.org/officeDocument/2006/relationships/image" Target="../media/image17.jpeg"/><Relationship Id="rId7" Type="http://schemas.openxmlformats.org/officeDocument/2006/relationships/image" Target="../media/image16.jpeg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0.jpeg"/><Relationship Id="rId1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29.jpeg"/><Relationship Id="rId8" Type="http://schemas.openxmlformats.org/officeDocument/2006/relationships/image" Target="../media/image28.jpeg"/><Relationship Id="rId7" Type="http://schemas.openxmlformats.org/officeDocument/2006/relationships/image" Target="../media/image27.png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1" Type="http://schemas.openxmlformats.org/officeDocument/2006/relationships/slideLayout" Target="../slideLayouts/slideLayout1.xml"/><Relationship Id="rId10" Type="http://schemas.openxmlformats.org/officeDocument/2006/relationships/image" Target="../media/image30.jpeg"/><Relationship Id="rId1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图片1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7975" y="0"/>
            <a:ext cx="9171940" cy="514413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9512" y="195486"/>
            <a:ext cx="3781081" cy="391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950" b="1" dirty="0" smtClean="0">
                <a:solidFill>
                  <a:prstClr val="black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部编版一年级上册第一单元</a:t>
            </a:r>
            <a:endParaRPr lang="zh-CN" altLang="en-US" sz="1950" b="1" dirty="0">
              <a:solidFill>
                <a:prstClr val="black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57302" y="1563638"/>
            <a:ext cx="3888432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 smtClean="0">
                <a:solidFill>
                  <a:prstClr val="black"/>
                </a:solidFill>
                <a:latin typeface="黑体" panose="02010609060101010101" charset="-122"/>
                <a:ea typeface="黑体" panose="02010609060101010101" charset="-122"/>
              </a:rPr>
              <a:t>《</a:t>
            </a:r>
            <a:r>
              <a:rPr lang="zh-CN" altLang="en-US" sz="4000" b="1" dirty="0" smtClean="0">
                <a:solidFill>
                  <a:prstClr val="black"/>
                </a:solidFill>
                <a:latin typeface="黑体" panose="02010609060101010101" charset="-122"/>
                <a:ea typeface="黑体" panose="02010609060101010101" charset="-122"/>
              </a:rPr>
              <a:t>口耳目</a:t>
            </a:r>
            <a:r>
              <a:rPr lang="en-US" altLang="zh-CN" sz="4000" b="1" dirty="0" smtClean="0">
                <a:solidFill>
                  <a:prstClr val="black"/>
                </a:solidFill>
                <a:latin typeface="黑体" panose="02010609060101010101" charset="-122"/>
                <a:ea typeface="黑体" panose="02010609060101010101" charset="-122"/>
              </a:rPr>
              <a:t>》</a:t>
            </a:r>
            <a:endParaRPr lang="zh-CN" altLang="en-US" sz="4000" b="1" dirty="0">
              <a:solidFill>
                <a:prstClr val="black"/>
              </a:solidFill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49569" y="3596426"/>
            <a:ext cx="338437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chemeClr val="tx1"/>
                </a:solidFill>
                <a:latin typeface="华文楷体" panose="02010600040101010101" pitchFamily="2" charset="-122"/>
                <a:ea typeface="华文楷体" panose="02010600040101010101" pitchFamily="2" charset="-122"/>
                <a:cs typeface="华文楷体" panose="02010600040101010101" pitchFamily="2" charset="-122"/>
              </a:rPr>
              <a:t>海淀区中关村第二小学      陈淼</a:t>
            </a:r>
            <a:endParaRPr lang="zh-CN" altLang="en-US" b="1" dirty="0">
              <a:solidFill>
                <a:schemeClr val="tx1"/>
              </a:solidFill>
              <a:latin typeface="华文楷体" panose="02010600040101010101" pitchFamily="2" charset="-122"/>
              <a:ea typeface="华文楷体" panose="02010600040101010101" pitchFamily="2" charset="-122"/>
              <a:cs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357304"/>
            <a:ext cx="500066" cy="49244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口</a:t>
            </a:r>
            <a:endParaRPr lang="zh-CN" altLang="en-US" sz="2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15140" y="1357304"/>
            <a:ext cx="500066" cy="49244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足</a:t>
            </a:r>
            <a:endParaRPr lang="zh-CN" altLang="en-US" sz="2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28860" y="1357304"/>
            <a:ext cx="500066" cy="49244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耳</a:t>
            </a:r>
            <a:endParaRPr lang="zh-CN" altLang="en-US" sz="2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57620" y="1357304"/>
            <a:ext cx="500066" cy="49244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目</a:t>
            </a:r>
            <a:endParaRPr lang="zh-CN" altLang="en-US" sz="2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86380" y="1357304"/>
            <a:ext cx="500066" cy="49244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手</a:t>
            </a:r>
            <a:endParaRPr lang="zh-CN" altLang="en-US" sz="2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grpSp>
        <p:nvGrpSpPr>
          <p:cNvPr id="22" name="组合 21"/>
          <p:cNvGrpSpPr/>
          <p:nvPr/>
        </p:nvGrpSpPr>
        <p:grpSpPr>
          <a:xfrm>
            <a:off x="642910" y="2571750"/>
            <a:ext cx="7000924" cy="1214446"/>
            <a:chOff x="642910" y="2571750"/>
            <a:chExt cx="7000924" cy="1214446"/>
          </a:xfrm>
        </p:grpSpPr>
        <p:pic>
          <p:nvPicPr>
            <p:cNvPr id="7" name="图片 6" descr="timg (1).jpg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3571868" y="2571750"/>
              <a:ext cx="1214446" cy="1214446"/>
            </a:xfrm>
            <a:prstGeom prst="rect">
              <a:avLst/>
            </a:prstGeom>
          </p:spPr>
        </p:pic>
        <p:pic>
          <p:nvPicPr>
            <p:cNvPr id="8" name="图片 7" descr="u=372177598,4223156725&amp;fm=191&amp;app=48&amp;size=h300&amp;n=0&amp;g=4n&amp;f=JPEG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2910" y="2571750"/>
              <a:ext cx="1214446" cy="1214446"/>
            </a:xfrm>
            <a:prstGeom prst="rect">
              <a:avLst/>
            </a:prstGeom>
          </p:spPr>
        </p:pic>
        <p:pic>
          <p:nvPicPr>
            <p:cNvPr id="9" name="图片 8" descr="timg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29388" y="2571750"/>
              <a:ext cx="1214446" cy="1214446"/>
            </a:xfrm>
            <a:prstGeom prst="rect">
              <a:avLst/>
            </a:prstGeom>
          </p:spPr>
        </p:pic>
        <p:pic>
          <p:nvPicPr>
            <p:cNvPr id="10" name="图片 9" descr="timg (2)_看图王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08" y="2571750"/>
              <a:ext cx="1214446" cy="1214446"/>
            </a:xfrm>
            <a:prstGeom prst="rect">
              <a:avLst/>
            </a:prstGeom>
          </p:spPr>
        </p:pic>
        <p:pic>
          <p:nvPicPr>
            <p:cNvPr id="11" name="图片 10" descr="timg (3)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00628" y="2571750"/>
              <a:ext cx="1214446" cy="1214446"/>
            </a:xfrm>
            <a:prstGeom prst="rect">
              <a:avLst/>
            </a:prstGeom>
          </p:spPr>
        </p:pic>
      </p:grpSp>
      <p:cxnSp>
        <p:nvCxnSpPr>
          <p:cNvPr id="13" name="直接连接符 12"/>
          <p:cNvCxnSpPr>
            <a:stCxn id="2" idx="2"/>
            <a:endCxn id="7" idx="0"/>
          </p:cNvCxnSpPr>
          <p:nvPr/>
        </p:nvCxnSpPr>
        <p:spPr>
          <a:xfrm rot="16200000" flipH="1">
            <a:off x="2353611" y="746269"/>
            <a:ext cx="722003" cy="2928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4" idx="2"/>
            <a:endCxn id="8" idx="0"/>
          </p:cNvCxnSpPr>
          <p:nvPr/>
        </p:nvCxnSpPr>
        <p:spPr>
          <a:xfrm rot="5400000">
            <a:off x="1603512" y="1496368"/>
            <a:ext cx="722003" cy="1428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stCxn id="5" idx="2"/>
            <a:endCxn id="9" idx="0"/>
          </p:cNvCxnSpPr>
          <p:nvPr/>
        </p:nvCxnSpPr>
        <p:spPr>
          <a:xfrm rot="16200000" flipH="1">
            <a:off x="5211131" y="746269"/>
            <a:ext cx="722003" cy="2928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6" idx="2"/>
            <a:endCxn id="10" idx="0"/>
          </p:cNvCxnSpPr>
          <p:nvPr/>
        </p:nvCxnSpPr>
        <p:spPr>
          <a:xfrm rot="5400000">
            <a:off x="3782371" y="817707"/>
            <a:ext cx="722003" cy="27860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3" idx="2"/>
            <a:endCxn id="11" idx="0"/>
          </p:cNvCxnSpPr>
          <p:nvPr/>
        </p:nvCxnSpPr>
        <p:spPr>
          <a:xfrm rot="5400000">
            <a:off x="5925511" y="1532087"/>
            <a:ext cx="722003" cy="13573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7620" y="1142039"/>
            <a:ext cx="5857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课中操：我说你做</a:t>
            </a:r>
            <a:endParaRPr lang="zh-CN" altLang="en-US" sz="24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pic>
        <p:nvPicPr>
          <p:cNvPr id="4" name="图片 3" descr="timg (36)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000100" y="426074"/>
            <a:ext cx="2560153" cy="2256873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51965" y="3170555"/>
            <a:ext cx="54324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华文楷体" panose="02010600040101010101" pitchFamily="2" charset="-122"/>
                <a:ea typeface="华文楷体" panose="02010600040101010101" pitchFamily="2" charset="-122"/>
              </a:rPr>
              <a:t>双手   手心   手背   手指   手腕   手臂</a:t>
            </a:r>
            <a:endParaRPr lang="zh-CN" altLang="en-US" sz="2400" b="1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1435100" y="71755"/>
            <a:ext cx="5707380" cy="4546600"/>
            <a:chOff x="2260" y="113"/>
            <a:chExt cx="8988" cy="7160"/>
          </a:xfrm>
        </p:grpSpPr>
        <p:pic>
          <p:nvPicPr>
            <p:cNvPr id="2" name="图片 1" descr="timg (22)_看图王.jpg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2260" y="113"/>
              <a:ext cx="8989" cy="7161"/>
            </a:xfrm>
            <a:prstGeom prst="rect">
              <a:avLst/>
            </a:prstGeom>
          </p:spPr>
        </p:pic>
        <p:sp>
          <p:nvSpPr>
            <p:cNvPr id="4" name="文本框 3"/>
            <p:cNvSpPr txBox="1"/>
            <p:nvPr/>
          </p:nvSpPr>
          <p:spPr>
            <a:xfrm>
              <a:off x="4505" y="113"/>
              <a:ext cx="4838" cy="13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5000" b="1">
                  <a:solidFill>
                    <a:srgbClr val="FF00FF"/>
                  </a:solidFill>
                  <a:latin typeface="黑体" panose="02010609060101010101" charset="-122"/>
                  <a:ea typeface="黑体" panose="02010609060101010101" charset="-122"/>
                </a:rPr>
                <a:t>生活超市</a:t>
              </a:r>
              <a:endParaRPr lang="zh-CN" altLang="en-US" sz="5000" b="1">
                <a:solidFill>
                  <a:srgbClr val="FF00FF"/>
                </a:solidFill>
                <a:latin typeface="黑体" panose="02010609060101010101" charset="-122"/>
                <a:ea typeface="黑体" panose="02010609060101010101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组合 29"/>
          <p:cNvGrpSpPr/>
          <p:nvPr/>
        </p:nvGrpSpPr>
        <p:grpSpPr>
          <a:xfrm>
            <a:off x="720725" y="98425"/>
            <a:ext cx="8263255" cy="3729355"/>
            <a:chOff x="1135" y="155"/>
            <a:chExt cx="13013" cy="5873"/>
          </a:xfrm>
        </p:grpSpPr>
        <p:pic>
          <p:nvPicPr>
            <p:cNvPr id="4" name="图片 3" descr="timg (26).jpg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5551" y="4002"/>
              <a:ext cx="1810" cy="1935"/>
            </a:xfrm>
            <a:prstGeom prst="rect">
              <a:avLst/>
            </a:prstGeom>
            <a:ln>
              <a:solidFill>
                <a:schemeClr val="accent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5" name="图片 4" descr="微信图片_20190112203021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267" y="2085"/>
              <a:ext cx="1881" cy="1857"/>
            </a:xfrm>
            <a:prstGeom prst="rect">
              <a:avLst/>
            </a:prstGeom>
            <a:ln>
              <a:solidFill>
                <a:schemeClr val="accent1"/>
              </a:solidFill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图片 5" descr="微信图片_20190112202955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 rot="10800000" flipH="1" flipV="1">
              <a:off x="7728" y="2085"/>
              <a:ext cx="1935" cy="189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7" name="图片 6" descr="微信图片_20190112202949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35" y="155"/>
              <a:ext cx="1914" cy="185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8" name="图片 7" descr="timg (24)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592" y="155"/>
              <a:ext cx="1877" cy="185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9" name="图片 8" descr="timg (27)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74" y="4115"/>
              <a:ext cx="1913" cy="1913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10" name="图片 9" descr="微信图片_20190112203013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21" y="2085"/>
              <a:ext cx="1913" cy="1898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13" name="图片 12" descr="timg (35)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0021" y="155"/>
              <a:ext cx="1868" cy="185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pic>
          <p:nvPicPr>
            <p:cNvPr id="16" name="图片 15" descr="timg (37)_看图王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981" y="4002"/>
              <a:ext cx="1867" cy="1913"/>
            </a:xfrm>
            <a:prstGeom prst="rect">
              <a:avLst/>
            </a:prstGeom>
            <a:ln>
              <a:solidFill>
                <a:schemeClr val="tx2"/>
              </a:solidFill>
            </a:ln>
          </p:spPr>
        </p:pic>
      </p:grpSp>
      <p:grpSp>
        <p:nvGrpSpPr>
          <p:cNvPr id="31" name="组合 30"/>
          <p:cNvGrpSpPr/>
          <p:nvPr/>
        </p:nvGrpSpPr>
        <p:grpSpPr>
          <a:xfrm>
            <a:off x="813435" y="1238885"/>
            <a:ext cx="8019415" cy="3067685"/>
            <a:chOff x="1281" y="1951"/>
            <a:chExt cx="12629" cy="4831"/>
          </a:xfrm>
        </p:grpSpPr>
        <p:sp>
          <p:nvSpPr>
            <p:cNvPr id="14" name="文本框 13"/>
            <p:cNvSpPr txBox="1"/>
            <p:nvPr/>
          </p:nvSpPr>
          <p:spPr>
            <a:xfrm>
              <a:off x="1466" y="1951"/>
              <a:ext cx="1407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口红</a:t>
              </a:r>
              <a:endParaRPr lang="zh-CN" altLang="en-US" sz="24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10160" y="1951"/>
              <a:ext cx="1768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口香糖</a:t>
              </a:r>
              <a:endParaRPr lang="zh-CN" altLang="en-US" sz="24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5895" y="1951"/>
              <a:ext cx="1407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口罩</a:t>
              </a:r>
              <a:endParaRPr lang="zh-CN" altLang="en-US" sz="24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3584" y="3983"/>
              <a:ext cx="1407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口袋</a:t>
              </a:r>
              <a:endParaRPr lang="zh-CN" altLang="en-US" sz="24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7788" y="3983"/>
              <a:ext cx="2033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口算册</a:t>
              </a:r>
              <a:endParaRPr lang="zh-CN" altLang="en-US" sz="24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2504" y="3983"/>
              <a:ext cx="1407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口哨</a:t>
              </a:r>
              <a:endParaRPr lang="zh-CN" altLang="en-US" sz="24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281" y="6058"/>
              <a:ext cx="1407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耳机</a:t>
              </a:r>
              <a:endParaRPr lang="zh-CN" altLang="en-US" sz="24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5720" y="6058"/>
              <a:ext cx="1407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耳环</a:t>
              </a:r>
              <a:endParaRPr lang="zh-CN" altLang="en-US" sz="24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10211" y="6058"/>
              <a:ext cx="1407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zh-CN" altLang="en-US" sz="2400" b="1">
                  <a:solidFill>
                    <a:srgbClr val="FF0000"/>
                  </a:solidFill>
                  <a:latin typeface="华文楷体" panose="02010600040101010101" pitchFamily="2" charset="-122"/>
                  <a:ea typeface="华文楷体" panose="02010600040101010101" pitchFamily="2" charset="-122"/>
                </a:rPr>
                <a:t>足球</a:t>
              </a:r>
              <a:endParaRPr lang="zh-CN" altLang="en-US" sz="24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微信图片_201901122030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12215" y="438785"/>
            <a:ext cx="3870325" cy="2733675"/>
          </a:xfrm>
          <a:prstGeom prst="rect">
            <a:avLst/>
          </a:prstGeom>
        </p:spPr>
      </p:pic>
      <p:pic>
        <p:nvPicPr>
          <p:cNvPr id="5" name="图片 4" descr="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105" y="438785"/>
            <a:ext cx="1960245" cy="273304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324735" y="3355340"/>
            <a:ext cx="58248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  </a:t>
            </a:r>
            <a:r>
              <a:rPr lang="zh-CN" altLang="en-US" sz="2400" b="1">
                <a:solidFill>
                  <a:srgbClr val="FF0000"/>
                </a:solidFill>
                <a:latin typeface="华文楷体" panose="02010600040101010101" pitchFamily="2" charset="-122"/>
                <a:ea typeface="华文楷体" panose="02010600040101010101" pitchFamily="2" charset="-122"/>
              </a:rPr>
              <a:t>节目单                                       目录</a:t>
            </a:r>
            <a:endParaRPr lang="zh-CN" altLang="en-US" sz="2400" b="1">
              <a:solidFill>
                <a:srgbClr val="FF0000"/>
              </a:solidFill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00100" y="428610"/>
            <a:ext cx="678661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        我们的口、耳、目、手、足能做哪些事？其他人呢？音乐家、运动员、医生</a:t>
            </a:r>
            <a:r>
              <a:rPr lang="en-US" altLang="zh-CN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……</a:t>
            </a:r>
            <a:endParaRPr lang="zh-CN" altLang="en-US" sz="2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组合 12"/>
          <p:cNvGrpSpPr/>
          <p:nvPr/>
        </p:nvGrpSpPr>
        <p:grpSpPr>
          <a:xfrm>
            <a:off x="285720" y="428610"/>
            <a:ext cx="8643998" cy="4143404"/>
            <a:chOff x="285720" y="428610"/>
            <a:chExt cx="8643998" cy="4143404"/>
          </a:xfrm>
        </p:grpSpPr>
        <p:pic>
          <p:nvPicPr>
            <p:cNvPr id="2" name="图片 1" descr="timg (4).jpg"/>
            <p:cNvPicPr>
              <a:picLocks noChangeAspect="1"/>
            </p:cNvPicPr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5715008" y="3143254"/>
              <a:ext cx="1428760" cy="1428760"/>
            </a:xfrm>
            <a:prstGeom prst="rect">
              <a:avLst/>
            </a:prstGeom>
          </p:spPr>
        </p:pic>
        <p:pic>
          <p:nvPicPr>
            <p:cNvPr id="3" name="图片 2" descr="timg (5)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00232" y="3071816"/>
              <a:ext cx="1428760" cy="1428760"/>
            </a:xfrm>
            <a:prstGeom prst="rect">
              <a:avLst/>
            </a:prstGeom>
          </p:spPr>
        </p:pic>
        <p:pic>
          <p:nvPicPr>
            <p:cNvPr id="4" name="图片 3" descr="timg (6)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429520" y="428610"/>
              <a:ext cx="1428760" cy="1428760"/>
            </a:xfrm>
            <a:prstGeom prst="rect">
              <a:avLst/>
            </a:prstGeom>
          </p:spPr>
        </p:pic>
        <p:pic>
          <p:nvPicPr>
            <p:cNvPr id="5" name="图片 4" descr="timg (8)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000232" y="428610"/>
              <a:ext cx="1428760" cy="1428760"/>
            </a:xfrm>
            <a:prstGeom prst="rect">
              <a:avLst/>
            </a:prstGeom>
          </p:spPr>
        </p:pic>
        <p:pic>
          <p:nvPicPr>
            <p:cNvPr id="6" name="图片 5" descr="timg (28).jpg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5721" y="3071816"/>
              <a:ext cx="1357322" cy="1428760"/>
            </a:xfrm>
            <a:prstGeom prst="rect">
              <a:avLst/>
            </a:prstGeom>
          </p:spPr>
        </p:pic>
        <p:pic>
          <p:nvPicPr>
            <p:cNvPr id="7" name="图片 6" descr="timg (29).jpg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650248" y="428610"/>
              <a:ext cx="1493520" cy="1500198"/>
            </a:xfrm>
            <a:prstGeom prst="rect">
              <a:avLst/>
            </a:prstGeom>
          </p:spPr>
        </p:pic>
        <p:pic>
          <p:nvPicPr>
            <p:cNvPr id="8" name="图片 7" descr="u=2102766366,810153790&amp;fm=26&amp;gp=0.jpg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857620" y="3143254"/>
              <a:ext cx="1428760" cy="1428760"/>
            </a:xfrm>
            <a:prstGeom prst="rect">
              <a:avLst/>
            </a:prstGeom>
          </p:spPr>
        </p:pic>
        <p:pic>
          <p:nvPicPr>
            <p:cNvPr id="9" name="图片 8" descr="timg (9).jpg"/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85720" y="428611"/>
              <a:ext cx="1357322" cy="1428760"/>
            </a:xfrm>
            <a:prstGeom prst="rect">
              <a:avLst/>
            </a:prstGeom>
          </p:spPr>
        </p:pic>
        <p:pic>
          <p:nvPicPr>
            <p:cNvPr id="10" name="图片 9" descr="timg (30).jpg"/>
            <p:cNvPicPr>
              <a:picLocks noChangeAspect="1"/>
            </p:cNvPicPr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857620" y="428610"/>
              <a:ext cx="1428760" cy="1428760"/>
            </a:xfrm>
            <a:prstGeom prst="rect">
              <a:avLst/>
            </a:prstGeom>
          </p:spPr>
        </p:pic>
        <p:pic>
          <p:nvPicPr>
            <p:cNvPr id="11" name="图片 10" descr="微信图片_20190112203004.jpg"/>
            <p:cNvPicPr>
              <a:picLocks noChangeAspect="1"/>
            </p:cNvPicPr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29520" y="3143254"/>
              <a:ext cx="1500198" cy="1428760"/>
            </a:xfrm>
            <a:prstGeom prst="rect">
              <a:avLst/>
            </a:prstGeom>
          </p:spPr>
        </p:pic>
      </p:grpSp>
      <p:sp>
        <p:nvSpPr>
          <p:cNvPr id="12" name="TextBox 11"/>
          <p:cNvSpPr txBox="1"/>
          <p:nvPr/>
        </p:nvSpPr>
        <p:spPr>
          <a:xfrm>
            <a:off x="2285984" y="2285998"/>
            <a:ext cx="4643470" cy="492443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  <p:txBody>
          <a:bodyPr wrap="square" rtlCol="0">
            <a:spAutoFit/>
          </a:bodyPr>
          <a:lstStyle/>
          <a:p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唱  吃  吹  踢  跳  跑  扫  擦  看 </a:t>
            </a:r>
            <a:endParaRPr lang="zh-CN" altLang="en-US" sz="2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00048"/>
            <a:ext cx="4857784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《</a:t>
            </a:r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口耳目手足</a:t>
            </a:r>
            <a:r>
              <a:rPr lang="en-US" altLang="zh-CN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》</a:t>
            </a:r>
            <a:endParaRPr lang="zh-CN" altLang="en-US" sz="2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43240" y="1142990"/>
            <a:ext cx="3429024" cy="2491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口耳目</a:t>
            </a:r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手足，</a:t>
            </a:r>
            <a:endParaRPr lang="zh-CN" altLang="en-US" sz="2600" b="1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人的五件宝。</a:t>
            </a:r>
            <a:endParaRPr lang="zh-CN" altLang="en-US" sz="2600" b="1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学习和劳动，</a:t>
            </a:r>
            <a:endParaRPr lang="zh-CN" altLang="en-US" sz="2600" b="1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pPr fontAlgn="auto">
              <a:lnSpc>
                <a:spcPct val="150000"/>
              </a:lnSpc>
            </a:pPr>
            <a:r>
              <a:rPr lang="zh-CN" altLang="en-US" sz="2600" b="1" dirty="0" smtClean="0">
                <a:latin typeface="华文楷体" panose="02010600040101010101" pitchFamily="2" charset="-122"/>
                <a:ea typeface="华文楷体" panose="02010600040101010101" pitchFamily="2" charset="-122"/>
              </a:rPr>
              <a:t>天天离不了。</a:t>
            </a:r>
            <a:endParaRPr lang="zh-CN" alt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WPS 演示</Application>
  <PresentationFormat>全屏显示(16:9)</PresentationFormat>
  <Paragraphs>53</Paragraphs>
  <Slides>9</Slides>
  <Notes>0</Notes>
  <HiddenSlides>0</HiddenSlides>
  <MMClips>1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宋体</vt:lpstr>
      <vt:lpstr>Wingdings</vt:lpstr>
      <vt:lpstr>华文楷体</vt:lpstr>
      <vt:lpstr>黑体</vt:lpstr>
      <vt:lpstr>微软雅黑</vt:lpstr>
      <vt:lpstr>Arial Unicode MS</vt:lpstr>
      <vt:lpstr>Calibri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海燕哪</cp:lastModifiedBy>
  <cp:revision>31</cp:revision>
  <dcterms:created xsi:type="dcterms:W3CDTF">2019-01-13T10:21:00Z</dcterms:created>
  <dcterms:modified xsi:type="dcterms:W3CDTF">2019-01-23T14:32:43Z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2052-11.1.0.8214</vt:lpwstr>
  </property>
</Properties>
</file>