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9" r:id="rId3"/>
    <p:sldId id="348" r:id="rId4"/>
    <p:sldId id="327" r:id="rId5"/>
    <p:sldId id="344" r:id="rId6"/>
    <p:sldId id="345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800000"/>
    <a:srgbClr val="663300"/>
    <a:srgbClr val="336600"/>
    <a:srgbClr val="008000"/>
    <a:srgbClr val="003366"/>
    <a:srgbClr val="3333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15" autoAdjust="0"/>
  </p:normalViewPr>
  <p:slideViewPr>
    <p:cSldViewPr>
      <p:cViewPr>
        <p:scale>
          <a:sx n="100" d="100"/>
          <a:sy n="100" d="100"/>
        </p:scale>
        <p:origin x="1836" y="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600" b="1" dirty="0" smtClean="0">
              <a:latin typeface="黑体" pitchFamily="49" charset="-122"/>
              <a:ea typeface="黑体" pitchFamily="49" charset="-122"/>
            </a:rPr>
            <a:t>  </a:t>
          </a:r>
          <a:r>
            <a:rPr 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3F0A50A-CB7F-4A50-A213-EB1476737C03}" type="presOf" srcId="{BBEDBE9D-4AC9-47CC-9C6C-55BCC7273F66}" destId="{585DC45B-0CC0-47C3-A513-C76B2EFEBAE7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88FE597D-C269-4EEE-B17C-0A413E3B61CC}" type="presOf" srcId="{0892ABA2-8EFD-49E7-A8CC-BED6009430F7}" destId="{B60E31FD-FAA3-41CA-8DBC-4842B294124E}" srcOrd="0" destOrd="0" presId="urn:microsoft.com/office/officeart/2005/8/layout/vList3#2"/>
    <dgm:cxn modelId="{B6B4BC3B-9181-4683-989F-A6686CD5C440}" type="presParOf" srcId="{585DC45B-0CC0-47C3-A513-C76B2EFEBAE7}" destId="{59A3431B-7EDF-4ED2-A1C2-17EB3965C0F1}" srcOrd="0" destOrd="0" presId="urn:microsoft.com/office/officeart/2005/8/layout/vList3#2"/>
    <dgm:cxn modelId="{E8EF89D3-7B79-4A4E-9496-1D544867751B}" type="presParOf" srcId="{59A3431B-7EDF-4ED2-A1C2-17EB3965C0F1}" destId="{DF1DF0DA-ECEE-4CA6-9DBA-0E0B64795EA1}" srcOrd="0" destOrd="0" presId="urn:microsoft.com/office/officeart/2005/8/layout/vList3#2"/>
    <dgm:cxn modelId="{74E8E9DC-6062-4825-89E7-7868E8204F39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ACF3EF-3275-4D94-A93A-ED8F6400170F}" type="presOf" srcId="{0892ABA2-8EFD-49E7-A8CC-BED6009430F7}" destId="{B60E31FD-FAA3-41CA-8DBC-4842B294124E}" srcOrd="0" destOrd="0" presId="urn:microsoft.com/office/officeart/2005/8/layout/vList3#2"/>
    <dgm:cxn modelId="{827534D0-0CF0-4984-82FB-03F12B4E0DFE}" type="presOf" srcId="{BBEDBE9D-4AC9-47CC-9C6C-55BCC7273F66}" destId="{585DC45B-0CC0-47C3-A513-C76B2EFEBAE7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B4C8E87D-5C64-45EF-9194-CFD6A51213DF}" type="presParOf" srcId="{585DC45B-0CC0-47C3-A513-C76B2EFEBAE7}" destId="{59A3431B-7EDF-4ED2-A1C2-17EB3965C0F1}" srcOrd="0" destOrd="0" presId="urn:microsoft.com/office/officeart/2005/8/layout/vList3#2"/>
    <dgm:cxn modelId="{C1DA482C-6280-47B2-AB7B-4F1AF5843028}" type="presParOf" srcId="{59A3431B-7EDF-4ED2-A1C2-17EB3965C0F1}" destId="{DF1DF0DA-ECEE-4CA6-9DBA-0E0B64795EA1}" srcOrd="0" destOrd="0" presId="urn:microsoft.com/office/officeart/2005/8/layout/vList3#2"/>
    <dgm:cxn modelId="{92D5AA68-6417-4F7B-A775-92B55BD48D0B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B8FFEB-64C1-4A46-9219-C665EDD71710}" type="presOf" srcId="{0892ABA2-8EFD-49E7-A8CC-BED6009430F7}" destId="{B60E31FD-FAA3-41CA-8DBC-4842B294124E}" srcOrd="0" destOrd="0" presId="urn:microsoft.com/office/officeart/2005/8/layout/vList3#2"/>
    <dgm:cxn modelId="{CF9CB8BD-1517-4947-B65C-E483A96E7AFD}" type="presOf" srcId="{BBEDBE9D-4AC9-47CC-9C6C-55BCC7273F66}" destId="{585DC45B-0CC0-47C3-A513-C76B2EFEBAE7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88535AA1-8CF8-4039-8222-556114564CAB}" type="presParOf" srcId="{585DC45B-0CC0-47C3-A513-C76B2EFEBAE7}" destId="{59A3431B-7EDF-4ED2-A1C2-17EB3965C0F1}" srcOrd="0" destOrd="0" presId="urn:microsoft.com/office/officeart/2005/8/layout/vList3#2"/>
    <dgm:cxn modelId="{7FF2A848-DDF4-4223-9FC5-C24768F29FFF}" type="presParOf" srcId="{59A3431B-7EDF-4ED2-A1C2-17EB3965C0F1}" destId="{DF1DF0DA-ECEE-4CA6-9DBA-0E0B64795EA1}" srcOrd="0" destOrd="0" presId="urn:microsoft.com/office/officeart/2005/8/layout/vList3#2"/>
    <dgm:cxn modelId="{75B5FA46-2D1E-4E25-8D6E-6A93F5CB5F18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3A7D10-623C-470B-AEA7-5D02675CAD3E}" type="presOf" srcId="{BBEDBE9D-4AC9-47CC-9C6C-55BCC7273F66}" destId="{585DC45B-0CC0-47C3-A513-C76B2EFEBAE7}" srcOrd="0" destOrd="0" presId="urn:microsoft.com/office/officeart/2005/8/layout/vList3#2"/>
    <dgm:cxn modelId="{DCBADF87-CC95-4CE3-8303-A0D9DBD096CE}" type="presOf" srcId="{0892ABA2-8EFD-49E7-A8CC-BED6009430F7}" destId="{B60E31FD-FAA3-41CA-8DBC-4842B294124E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7080ACCC-04BD-40E2-A3C4-96B4CEADA3D7}" type="presParOf" srcId="{585DC45B-0CC0-47C3-A513-C76B2EFEBAE7}" destId="{59A3431B-7EDF-4ED2-A1C2-17EB3965C0F1}" srcOrd="0" destOrd="0" presId="urn:microsoft.com/office/officeart/2005/8/layout/vList3#2"/>
    <dgm:cxn modelId="{F3FA3260-803D-47DB-A176-ADE79EBEF202}" type="presParOf" srcId="{59A3431B-7EDF-4ED2-A1C2-17EB3965C0F1}" destId="{DF1DF0DA-ECEE-4CA6-9DBA-0E0B64795EA1}" srcOrd="0" destOrd="0" presId="urn:microsoft.com/office/officeart/2005/8/layout/vList3#2"/>
    <dgm:cxn modelId="{96893D0B-CEC3-454C-893A-79B1D38C6988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DFD724C-EACC-4C46-AE45-D5DDBBA5CB4D}" type="presOf" srcId="{BBEDBE9D-4AC9-47CC-9C6C-55BCC7273F66}" destId="{585DC45B-0CC0-47C3-A513-C76B2EFEBAE7}" srcOrd="0" destOrd="0" presId="urn:microsoft.com/office/officeart/2005/8/layout/vList3#2"/>
    <dgm:cxn modelId="{88F94AFA-077E-4FDE-A41A-71D31B7B50AA}" type="presOf" srcId="{0892ABA2-8EFD-49E7-A8CC-BED6009430F7}" destId="{B60E31FD-FAA3-41CA-8DBC-4842B294124E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BF355C04-59FA-4A17-AB05-7B16A39BBBAE}" type="presParOf" srcId="{585DC45B-0CC0-47C3-A513-C76B2EFEBAE7}" destId="{59A3431B-7EDF-4ED2-A1C2-17EB3965C0F1}" srcOrd="0" destOrd="0" presId="urn:microsoft.com/office/officeart/2005/8/layout/vList3#2"/>
    <dgm:cxn modelId="{6A3E44C5-42BC-45A3-85E4-B68FD311E25E}" type="presParOf" srcId="{59A3431B-7EDF-4ED2-A1C2-17EB3965C0F1}" destId="{DF1DF0DA-ECEE-4CA6-9DBA-0E0B64795EA1}" srcOrd="0" destOrd="0" presId="urn:microsoft.com/office/officeart/2005/8/layout/vList3#2"/>
    <dgm:cxn modelId="{24522B70-DB29-4DA5-9426-45D51DA4BD8A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黑体" pitchFamily="49" charset="-122"/>
              <a:ea typeface="黑体" pitchFamily="49" charset="-122"/>
            </a:rPr>
            <a:t>  </a:t>
          </a:r>
          <a:r>
            <a:rPr 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AF502-B059-4115-861C-E8829A87D3E2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8015F-71BC-42B2-97EF-07364F539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13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B51A6-0D19-4560-A125-93171D3B8BED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51E5-510B-4B6B-A6C0-FDB1BB601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02C9C6-736D-40D3-8AED-AC46639AF231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023F71-93BB-46D1-BDF4-449670A6F5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2" r:id="rId3"/>
    <p:sldLayoutId id="214748369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jpe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8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microsoft.com/office/2007/relationships/hdphoto" Target="../media/hdphoto1.wdp"/><Relationship Id="rId10" Type="http://schemas.microsoft.com/office/2007/relationships/diagramDrawing" Target="../diagrams/drawing3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475915" y="2195448"/>
            <a:ext cx="4192174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拉拉手，交朋友</a:t>
            </a:r>
            <a:endParaRPr lang="en-US" altLang="zh-CN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en-US" altLang="zh-CN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第一课时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0528" y="19548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部</a:t>
            </a: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编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版道德与法治一年级上册</a:t>
            </a: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第一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单元    我是小学生啦</a:t>
            </a:r>
            <a:endParaRPr lang="zh-CN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5816" y="843558"/>
            <a:ext cx="379302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故事屋  交朋友真快乐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315" name="Picture 3" descr="C:\Users\arvin\Desktop\说课\教材\11.jpg"/>
          <p:cNvPicPr preferRelativeResize="0">
            <a:picLocks noChangeArrowheads="1"/>
          </p:cNvPicPr>
          <p:nvPr/>
        </p:nvPicPr>
        <p:blipFill>
          <a:blip r:embed="rId2" cstate="print"/>
          <a:srcRect t="79718"/>
          <a:stretch>
            <a:fillRect/>
          </a:stretch>
        </p:blipFill>
        <p:spPr bwMode="auto">
          <a:xfrm>
            <a:off x="179513" y="1437624"/>
            <a:ext cx="3240000" cy="14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316" name="Picture 4" descr="C:\Users\arvin\Desktop\说课\教材\22.jpg"/>
          <p:cNvPicPr preferRelativeResize="0">
            <a:picLocks noChangeArrowheads="1"/>
          </p:cNvPicPr>
          <p:nvPr/>
        </p:nvPicPr>
        <p:blipFill>
          <a:blip r:embed="rId3" cstate="print"/>
          <a:srcRect t="80157"/>
          <a:stretch>
            <a:fillRect/>
          </a:stretch>
        </p:blipFill>
        <p:spPr bwMode="auto">
          <a:xfrm>
            <a:off x="2915816" y="2571750"/>
            <a:ext cx="3240000" cy="14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313" name="Picture 1" descr="C:\Users\arvin\Desktop\说课\教材\1.jpg"/>
          <p:cNvPicPr preferRelativeResize="0">
            <a:picLocks noChangeArrowheads="1"/>
          </p:cNvPicPr>
          <p:nvPr/>
        </p:nvPicPr>
        <p:blipFill>
          <a:blip r:embed="rId4" cstate="print"/>
          <a:srcRect t="79874"/>
          <a:stretch>
            <a:fillRect/>
          </a:stretch>
        </p:blipFill>
        <p:spPr bwMode="auto">
          <a:xfrm>
            <a:off x="5796496" y="3579862"/>
            <a:ext cx="3240000" cy="14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椭圆形标注 7"/>
          <p:cNvSpPr/>
          <p:nvPr/>
        </p:nvSpPr>
        <p:spPr>
          <a:xfrm>
            <a:off x="7524328" y="2355726"/>
            <a:ext cx="1619672" cy="1008112"/>
          </a:xfrm>
          <a:prstGeom prst="wedgeEllipseCallout">
            <a:avLst>
              <a:gd name="adj1" fmla="val -19615"/>
              <a:gd name="adj2" fmla="val 1175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他该怎么做呢？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900639007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99792" y="968410"/>
            <a:ext cx="379302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故事屋  交朋友真快乐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2040399"/>
            <a:ext cx="4896544" cy="13234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伙伴之间团结友爱</a:t>
            </a:r>
            <a:endParaRPr lang="en-US" altLang="zh-CN" sz="4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朋友之间友善相处</a:t>
            </a:r>
            <a:endParaRPr lang="zh-CN" alt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460666462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44451042743&amp;di=80a1acad7d28019c2be8406f27ae0087&amp;imgtype=0&amp;src=http%3A%2F%2Fimgsrc.baidu.com%2Fimgad%2Fpic%2Fitem%2Fa6efce1b9d16fdfaec08b2d7bf8f8c5494ee7ba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89552"/>
            <a:ext cx="3913718" cy="2201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44451136747&amp;di=81926863a208f7d278e5edafa34f2c64&amp;imgtype=0&amp;src=http%3A%2F%2Fpic101.huitu.com%2Fres%2F20171027%2F697772_20171027174216049060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5" b="6618"/>
          <a:stretch/>
        </p:blipFill>
        <p:spPr bwMode="auto">
          <a:xfrm>
            <a:off x="4436974" y="2679762"/>
            <a:ext cx="4239483" cy="22682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yuyi\Desktop\图片1.png图片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6016" y="789552"/>
            <a:ext cx="3340100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178852203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1800" y="897564"/>
            <a:ext cx="343235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讨论园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我的好伙伴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0" name="Picture 2" descr="C:\Users\arvin\Desktop\说课\教材\11.jpg"/>
          <p:cNvPicPr>
            <a:picLocks noChangeAspect="1" noChangeArrowheads="1"/>
          </p:cNvPicPr>
          <p:nvPr/>
        </p:nvPicPr>
        <p:blipFill>
          <a:blip r:embed="rId2" cstate="print"/>
          <a:srcRect t="17987" b="24140"/>
          <a:stretch>
            <a:fillRect/>
          </a:stretch>
        </p:blipFill>
        <p:spPr bwMode="auto">
          <a:xfrm>
            <a:off x="2123727" y="2139702"/>
            <a:ext cx="5188043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20390936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64918" y="897564"/>
            <a:ext cx="325121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游戏区 找呀找朋友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674" name="Picture 2" descr="C:\Users\arvin\Desktop\说课\教材\22.jpg"/>
          <p:cNvPicPr>
            <a:picLocks noChangeAspect="1" noChangeArrowheads="1"/>
          </p:cNvPicPr>
          <p:nvPr/>
        </p:nvPicPr>
        <p:blipFill>
          <a:blip r:embed="rId2" cstate="print"/>
          <a:srcRect t="18566" b="25639"/>
          <a:stretch>
            <a:fillRect/>
          </a:stretch>
        </p:blipFill>
        <p:spPr bwMode="auto">
          <a:xfrm>
            <a:off x="1835696" y="1995686"/>
            <a:ext cx="5652120" cy="3033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159929434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1060</TotalTime>
  <Words>89</Words>
  <Application>Microsoft Office PowerPoint</Application>
  <PresentationFormat>全屏显示(16:9)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华文楷体</vt:lpstr>
      <vt:lpstr>华文新魏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</cp:lastModifiedBy>
  <cp:revision>175</cp:revision>
  <dcterms:created xsi:type="dcterms:W3CDTF">2016-03-15T07:13:02Z</dcterms:created>
  <dcterms:modified xsi:type="dcterms:W3CDTF">2019-04-10T03:12:22Z</dcterms:modified>
</cp:coreProperties>
</file>