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346" r:id="rId3"/>
    <p:sldId id="347" r:id="rId4"/>
    <p:sldId id="348" r:id="rId5"/>
    <p:sldId id="267" r:id="rId6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800000"/>
    <a:srgbClr val="663300"/>
    <a:srgbClr val="336600"/>
    <a:srgbClr val="008000"/>
    <a:srgbClr val="003366"/>
    <a:srgbClr val="3333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515" autoAdjust="0"/>
  </p:normalViewPr>
  <p:slideViewPr>
    <p:cSldViewPr>
      <p:cViewPr varScale="1">
        <p:scale>
          <a:sx n="139" d="100"/>
          <a:sy n="139" d="100"/>
        </p:scale>
        <p:origin x="726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EDBE9D-4AC9-47CC-9C6C-55BCC7273F66}" type="doc">
      <dgm:prSet loTypeId="urn:microsoft.com/office/officeart/2005/8/layout/vList3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892ABA2-8EFD-49E7-A8CC-BED6009430F7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en-US" sz="1800" b="1" dirty="0" smtClean="0">
              <a:latin typeface="黑体" pitchFamily="49" charset="-122"/>
              <a:ea typeface="黑体" pitchFamily="49" charset="-122"/>
            </a:rPr>
            <a:t>  2 </a:t>
          </a:r>
          <a:r>
            <a:rPr lang="zh-CN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拉拉手</a:t>
          </a:r>
          <a:r>
            <a:rPr lang="zh-CN" altLang="en-US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，</a:t>
          </a:r>
          <a:r>
            <a:rPr lang="zh-CN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交朋友</a:t>
          </a:r>
          <a:endParaRPr lang="zh-CN" sz="1800" dirty="0">
            <a:latin typeface="黑体" pitchFamily="49" charset="-122"/>
            <a:ea typeface="黑体" pitchFamily="49" charset="-122"/>
          </a:endParaRPr>
        </a:p>
      </dgm:t>
    </dgm:pt>
    <dgm:pt modelId="{0D7DAFE3-2E3F-4C6E-9BB3-3F28DC9D6AEC}" type="parTrans" cxnId="{6B9BAEFA-8291-4739-956B-D78961D5CB5A}">
      <dgm:prSet/>
      <dgm:spPr/>
      <dgm:t>
        <a:bodyPr/>
        <a:lstStyle/>
        <a:p>
          <a:endParaRPr lang="zh-CN" altLang="en-US" sz="1800"/>
        </a:p>
      </dgm:t>
    </dgm:pt>
    <dgm:pt modelId="{20BB918D-F06C-4B48-B03D-15D70C4954E6}" type="sibTrans" cxnId="{6B9BAEFA-8291-4739-956B-D78961D5CB5A}">
      <dgm:prSet/>
      <dgm:spPr/>
      <dgm:t>
        <a:bodyPr/>
        <a:lstStyle/>
        <a:p>
          <a:endParaRPr lang="zh-CN" altLang="en-US" sz="1800"/>
        </a:p>
      </dgm:t>
    </dgm:pt>
    <dgm:pt modelId="{585DC45B-0CC0-47C3-A513-C76B2EFEBAE7}" type="pres">
      <dgm:prSet presAssocID="{BBEDBE9D-4AC9-47CC-9C6C-55BCC7273F6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9A3431B-7EDF-4ED2-A1C2-17EB3965C0F1}" type="pres">
      <dgm:prSet presAssocID="{0892ABA2-8EFD-49E7-A8CC-BED6009430F7}" presName="composite" presStyleCnt="0"/>
      <dgm:spPr/>
    </dgm:pt>
    <dgm:pt modelId="{DF1DF0DA-ECEE-4CA6-9DBA-0E0B64795EA1}" type="pres">
      <dgm:prSet presAssocID="{0892ABA2-8EFD-49E7-A8CC-BED6009430F7}" presName="imgShp" presStyleLbl="fgImgPlace1" presStyleIdx="0" presStyleCnt="1" custScaleX="49784" custScaleY="50740" custLinFactNeighborX="-2072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B60E31FD-FAA3-41CA-8DBC-4842B294124E}" type="pres">
      <dgm:prSet presAssocID="{0892ABA2-8EFD-49E7-A8CC-BED6009430F7}" presName="txShp" presStyleLbl="node1" presStyleIdx="0" presStyleCnt="1" custScaleX="130543" custScaleY="50739" custLinFactNeighborX="-115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FAA1729-CA03-414D-9D35-75E2243BAF04}" type="presOf" srcId="{0892ABA2-8EFD-49E7-A8CC-BED6009430F7}" destId="{B60E31FD-FAA3-41CA-8DBC-4842B294124E}" srcOrd="0" destOrd="0" presId="urn:microsoft.com/office/officeart/2005/8/layout/vList3#2"/>
    <dgm:cxn modelId="{6B9BAEFA-8291-4739-956B-D78961D5CB5A}" srcId="{BBEDBE9D-4AC9-47CC-9C6C-55BCC7273F66}" destId="{0892ABA2-8EFD-49E7-A8CC-BED6009430F7}" srcOrd="0" destOrd="0" parTransId="{0D7DAFE3-2E3F-4C6E-9BB3-3F28DC9D6AEC}" sibTransId="{20BB918D-F06C-4B48-B03D-15D70C4954E6}"/>
    <dgm:cxn modelId="{9B848531-5A67-4057-B795-611E58CAADE2}" type="presOf" srcId="{BBEDBE9D-4AC9-47CC-9C6C-55BCC7273F66}" destId="{585DC45B-0CC0-47C3-A513-C76B2EFEBAE7}" srcOrd="0" destOrd="0" presId="urn:microsoft.com/office/officeart/2005/8/layout/vList3#2"/>
    <dgm:cxn modelId="{3DA7680F-CE85-4D4E-B669-2F3CBB6F906A}" type="presParOf" srcId="{585DC45B-0CC0-47C3-A513-C76B2EFEBAE7}" destId="{59A3431B-7EDF-4ED2-A1C2-17EB3965C0F1}" srcOrd="0" destOrd="0" presId="urn:microsoft.com/office/officeart/2005/8/layout/vList3#2"/>
    <dgm:cxn modelId="{2F9E90C2-8BDB-4EA4-B87A-51A3F99F387A}" type="presParOf" srcId="{59A3431B-7EDF-4ED2-A1C2-17EB3965C0F1}" destId="{DF1DF0DA-ECEE-4CA6-9DBA-0E0B64795EA1}" srcOrd="0" destOrd="0" presId="urn:microsoft.com/office/officeart/2005/8/layout/vList3#2"/>
    <dgm:cxn modelId="{5903A238-92CF-4E6B-A39E-384500C44C14}" type="presParOf" srcId="{59A3431B-7EDF-4ED2-A1C2-17EB3965C0F1}" destId="{B60E31FD-FAA3-41CA-8DBC-4842B294124E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EDBE9D-4AC9-47CC-9C6C-55BCC7273F66}" type="doc">
      <dgm:prSet loTypeId="urn:microsoft.com/office/officeart/2005/8/layout/vList3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892ABA2-8EFD-49E7-A8CC-BED6009430F7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en-US" sz="1800" b="1" dirty="0" smtClean="0">
              <a:latin typeface="黑体" pitchFamily="49" charset="-122"/>
              <a:ea typeface="黑体" pitchFamily="49" charset="-122"/>
            </a:rPr>
            <a:t>  2 </a:t>
          </a:r>
          <a:r>
            <a:rPr lang="zh-CN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拉拉手</a:t>
          </a:r>
          <a:r>
            <a:rPr lang="zh-CN" altLang="en-US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，</a:t>
          </a:r>
          <a:r>
            <a:rPr lang="zh-CN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交朋友</a:t>
          </a:r>
          <a:endParaRPr lang="zh-CN" sz="1800" dirty="0">
            <a:latin typeface="黑体" pitchFamily="49" charset="-122"/>
            <a:ea typeface="黑体" pitchFamily="49" charset="-122"/>
          </a:endParaRPr>
        </a:p>
      </dgm:t>
    </dgm:pt>
    <dgm:pt modelId="{0D7DAFE3-2E3F-4C6E-9BB3-3F28DC9D6AEC}" type="parTrans" cxnId="{6B9BAEFA-8291-4739-956B-D78961D5CB5A}">
      <dgm:prSet/>
      <dgm:spPr/>
      <dgm:t>
        <a:bodyPr/>
        <a:lstStyle/>
        <a:p>
          <a:endParaRPr lang="zh-CN" altLang="en-US" sz="1800"/>
        </a:p>
      </dgm:t>
    </dgm:pt>
    <dgm:pt modelId="{20BB918D-F06C-4B48-B03D-15D70C4954E6}" type="sibTrans" cxnId="{6B9BAEFA-8291-4739-956B-D78961D5CB5A}">
      <dgm:prSet/>
      <dgm:spPr/>
      <dgm:t>
        <a:bodyPr/>
        <a:lstStyle/>
        <a:p>
          <a:endParaRPr lang="zh-CN" altLang="en-US" sz="1800"/>
        </a:p>
      </dgm:t>
    </dgm:pt>
    <dgm:pt modelId="{585DC45B-0CC0-47C3-A513-C76B2EFEBAE7}" type="pres">
      <dgm:prSet presAssocID="{BBEDBE9D-4AC9-47CC-9C6C-55BCC7273F6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9A3431B-7EDF-4ED2-A1C2-17EB3965C0F1}" type="pres">
      <dgm:prSet presAssocID="{0892ABA2-8EFD-49E7-A8CC-BED6009430F7}" presName="composite" presStyleCnt="0"/>
      <dgm:spPr/>
    </dgm:pt>
    <dgm:pt modelId="{DF1DF0DA-ECEE-4CA6-9DBA-0E0B64795EA1}" type="pres">
      <dgm:prSet presAssocID="{0892ABA2-8EFD-49E7-A8CC-BED6009430F7}" presName="imgShp" presStyleLbl="fgImgPlace1" presStyleIdx="0" presStyleCnt="1" custScaleX="49784" custScaleY="50740" custLinFactNeighborX="-2072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B60E31FD-FAA3-41CA-8DBC-4842B294124E}" type="pres">
      <dgm:prSet presAssocID="{0892ABA2-8EFD-49E7-A8CC-BED6009430F7}" presName="txShp" presStyleLbl="node1" presStyleIdx="0" presStyleCnt="1" custScaleX="130543" custScaleY="50739" custLinFactNeighborX="-115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57B1A87-14DA-48CA-B5EC-E3BF93867AC3}" type="presOf" srcId="{0892ABA2-8EFD-49E7-A8CC-BED6009430F7}" destId="{B60E31FD-FAA3-41CA-8DBC-4842B294124E}" srcOrd="0" destOrd="0" presId="urn:microsoft.com/office/officeart/2005/8/layout/vList3#2"/>
    <dgm:cxn modelId="{FC7A02E8-D02B-4EBE-A1A6-FEC6E083B728}" type="presOf" srcId="{BBEDBE9D-4AC9-47CC-9C6C-55BCC7273F66}" destId="{585DC45B-0CC0-47C3-A513-C76B2EFEBAE7}" srcOrd="0" destOrd="0" presId="urn:microsoft.com/office/officeart/2005/8/layout/vList3#2"/>
    <dgm:cxn modelId="{6B9BAEFA-8291-4739-956B-D78961D5CB5A}" srcId="{BBEDBE9D-4AC9-47CC-9C6C-55BCC7273F66}" destId="{0892ABA2-8EFD-49E7-A8CC-BED6009430F7}" srcOrd="0" destOrd="0" parTransId="{0D7DAFE3-2E3F-4C6E-9BB3-3F28DC9D6AEC}" sibTransId="{20BB918D-F06C-4B48-B03D-15D70C4954E6}"/>
    <dgm:cxn modelId="{15AE8000-0DFC-41F4-843A-26B5D0A6FD62}" type="presParOf" srcId="{585DC45B-0CC0-47C3-A513-C76B2EFEBAE7}" destId="{59A3431B-7EDF-4ED2-A1C2-17EB3965C0F1}" srcOrd="0" destOrd="0" presId="urn:microsoft.com/office/officeart/2005/8/layout/vList3#2"/>
    <dgm:cxn modelId="{F388C205-B860-480F-927B-2620D572EDC0}" type="presParOf" srcId="{59A3431B-7EDF-4ED2-A1C2-17EB3965C0F1}" destId="{DF1DF0DA-ECEE-4CA6-9DBA-0E0B64795EA1}" srcOrd="0" destOrd="0" presId="urn:microsoft.com/office/officeart/2005/8/layout/vList3#2"/>
    <dgm:cxn modelId="{17E6CEE3-913E-4C6F-8F0C-95E0BF9E8372}" type="presParOf" srcId="{59A3431B-7EDF-4ED2-A1C2-17EB3965C0F1}" destId="{B60E31FD-FAA3-41CA-8DBC-4842B294124E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BEDBE9D-4AC9-47CC-9C6C-55BCC7273F66}" type="doc">
      <dgm:prSet loTypeId="urn:microsoft.com/office/officeart/2005/8/layout/vList3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892ABA2-8EFD-49E7-A8CC-BED6009430F7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en-US" sz="1800" b="1" dirty="0" smtClean="0">
              <a:latin typeface="黑体" pitchFamily="49" charset="-122"/>
              <a:ea typeface="黑体" pitchFamily="49" charset="-122"/>
            </a:rPr>
            <a:t>  2 </a:t>
          </a:r>
          <a:r>
            <a:rPr lang="zh-CN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拉拉手</a:t>
          </a:r>
          <a:r>
            <a:rPr lang="zh-CN" altLang="en-US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，</a:t>
          </a:r>
          <a:r>
            <a:rPr lang="zh-CN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交朋友</a:t>
          </a:r>
          <a:endParaRPr lang="zh-CN" sz="1800" dirty="0">
            <a:latin typeface="黑体" pitchFamily="49" charset="-122"/>
            <a:ea typeface="黑体" pitchFamily="49" charset="-122"/>
          </a:endParaRPr>
        </a:p>
      </dgm:t>
    </dgm:pt>
    <dgm:pt modelId="{0D7DAFE3-2E3F-4C6E-9BB3-3F28DC9D6AEC}" type="parTrans" cxnId="{6B9BAEFA-8291-4739-956B-D78961D5CB5A}">
      <dgm:prSet/>
      <dgm:spPr/>
      <dgm:t>
        <a:bodyPr/>
        <a:lstStyle/>
        <a:p>
          <a:endParaRPr lang="zh-CN" altLang="en-US" sz="1800"/>
        </a:p>
      </dgm:t>
    </dgm:pt>
    <dgm:pt modelId="{20BB918D-F06C-4B48-B03D-15D70C4954E6}" type="sibTrans" cxnId="{6B9BAEFA-8291-4739-956B-D78961D5CB5A}">
      <dgm:prSet/>
      <dgm:spPr/>
      <dgm:t>
        <a:bodyPr/>
        <a:lstStyle/>
        <a:p>
          <a:endParaRPr lang="zh-CN" altLang="en-US" sz="1800"/>
        </a:p>
      </dgm:t>
    </dgm:pt>
    <dgm:pt modelId="{585DC45B-0CC0-47C3-A513-C76B2EFEBAE7}" type="pres">
      <dgm:prSet presAssocID="{BBEDBE9D-4AC9-47CC-9C6C-55BCC7273F6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9A3431B-7EDF-4ED2-A1C2-17EB3965C0F1}" type="pres">
      <dgm:prSet presAssocID="{0892ABA2-8EFD-49E7-A8CC-BED6009430F7}" presName="composite" presStyleCnt="0"/>
      <dgm:spPr/>
    </dgm:pt>
    <dgm:pt modelId="{DF1DF0DA-ECEE-4CA6-9DBA-0E0B64795EA1}" type="pres">
      <dgm:prSet presAssocID="{0892ABA2-8EFD-49E7-A8CC-BED6009430F7}" presName="imgShp" presStyleLbl="fgImgPlace1" presStyleIdx="0" presStyleCnt="1" custScaleX="49784" custScaleY="50740" custLinFactNeighborX="-2072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B60E31FD-FAA3-41CA-8DBC-4842B294124E}" type="pres">
      <dgm:prSet presAssocID="{0892ABA2-8EFD-49E7-A8CC-BED6009430F7}" presName="txShp" presStyleLbl="node1" presStyleIdx="0" presStyleCnt="1" custScaleX="130543" custScaleY="50739" custLinFactNeighborX="-115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CEAA0F6-EB58-455E-B549-71F48DB47842}" type="presOf" srcId="{0892ABA2-8EFD-49E7-A8CC-BED6009430F7}" destId="{B60E31FD-FAA3-41CA-8DBC-4842B294124E}" srcOrd="0" destOrd="0" presId="urn:microsoft.com/office/officeart/2005/8/layout/vList3#2"/>
    <dgm:cxn modelId="{6B9BAEFA-8291-4739-956B-D78961D5CB5A}" srcId="{BBEDBE9D-4AC9-47CC-9C6C-55BCC7273F66}" destId="{0892ABA2-8EFD-49E7-A8CC-BED6009430F7}" srcOrd="0" destOrd="0" parTransId="{0D7DAFE3-2E3F-4C6E-9BB3-3F28DC9D6AEC}" sibTransId="{20BB918D-F06C-4B48-B03D-15D70C4954E6}"/>
    <dgm:cxn modelId="{930EDE9A-0FFB-4CFB-93A0-5BC760FDA3D3}" type="presOf" srcId="{BBEDBE9D-4AC9-47CC-9C6C-55BCC7273F66}" destId="{585DC45B-0CC0-47C3-A513-C76B2EFEBAE7}" srcOrd="0" destOrd="0" presId="urn:microsoft.com/office/officeart/2005/8/layout/vList3#2"/>
    <dgm:cxn modelId="{8B621B8B-809D-4D04-8EAB-FBF519B423E2}" type="presParOf" srcId="{585DC45B-0CC0-47C3-A513-C76B2EFEBAE7}" destId="{59A3431B-7EDF-4ED2-A1C2-17EB3965C0F1}" srcOrd="0" destOrd="0" presId="urn:microsoft.com/office/officeart/2005/8/layout/vList3#2"/>
    <dgm:cxn modelId="{F0D8193D-60BC-4839-854D-E7F08B0D2CB4}" type="presParOf" srcId="{59A3431B-7EDF-4ED2-A1C2-17EB3965C0F1}" destId="{DF1DF0DA-ECEE-4CA6-9DBA-0E0B64795EA1}" srcOrd="0" destOrd="0" presId="urn:microsoft.com/office/officeart/2005/8/layout/vList3#2"/>
    <dgm:cxn modelId="{401B4A54-3D7D-4F6E-9610-FC74D0B344FF}" type="presParOf" srcId="{59A3431B-7EDF-4ED2-A1C2-17EB3965C0F1}" destId="{B60E31FD-FAA3-41CA-8DBC-4842B294124E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BEDBE9D-4AC9-47CC-9C6C-55BCC7273F66}" type="doc">
      <dgm:prSet loTypeId="urn:microsoft.com/office/officeart/2005/8/layout/vList3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892ABA2-8EFD-49E7-A8CC-BED6009430F7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en-US" sz="1800" b="1" dirty="0" smtClean="0">
              <a:latin typeface="黑体" pitchFamily="49" charset="-122"/>
              <a:ea typeface="黑体" pitchFamily="49" charset="-122"/>
            </a:rPr>
            <a:t>  2 </a:t>
          </a:r>
          <a:r>
            <a:rPr lang="zh-CN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拉拉手</a:t>
          </a:r>
          <a:r>
            <a:rPr lang="zh-CN" altLang="en-US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，</a:t>
          </a:r>
          <a:r>
            <a:rPr lang="zh-CN" sz="1800" b="1" dirty="0" smtClean="0">
              <a:latin typeface="黑体" panose="02010609060101010101" pitchFamily="49" charset="-122"/>
              <a:ea typeface="黑体" panose="02010609060101010101" pitchFamily="49" charset="-122"/>
            </a:rPr>
            <a:t>交朋友</a:t>
          </a:r>
          <a:endParaRPr lang="zh-CN" sz="1800" dirty="0">
            <a:latin typeface="黑体" pitchFamily="49" charset="-122"/>
            <a:ea typeface="黑体" pitchFamily="49" charset="-122"/>
          </a:endParaRPr>
        </a:p>
      </dgm:t>
    </dgm:pt>
    <dgm:pt modelId="{0D7DAFE3-2E3F-4C6E-9BB3-3F28DC9D6AEC}" type="parTrans" cxnId="{6B9BAEFA-8291-4739-956B-D78961D5CB5A}">
      <dgm:prSet/>
      <dgm:spPr/>
      <dgm:t>
        <a:bodyPr/>
        <a:lstStyle/>
        <a:p>
          <a:endParaRPr lang="zh-CN" altLang="en-US" sz="1800"/>
        </a:p>
      </dgm:t>
    </dgm:pt>
    <dgm:pt modelId="{20BB918D-F06C-4B48-B03D-15D70C4954E6}" type="sibTrans" cxnId="{6B9BAEFA-8291-4739-956B-D78961D5CB5A}">
      <dgm:prSet/>
      <dgm:spPr/>
      <dgm:t>
        <a:bodyPr/>
        <a:lstStyle/>
        <a:p>
          <a:endParaRPr lang="zh-CN" altLang="en-US" sz="1800"/>
        </a:p>
      </dgm:t>
    </dgm:pt>
    <dgm:pt modelId="{585DC45B-0CC0-47C3-A513-C76B2EFEBAE7}" type="pres">
      <dgm:prSet presAssocID="{BBEDBE9D-4AC9-47CC-9C6C-55BCC7273F6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9A3431B-7EDF-4ED2-A1C2-17EB3965C0F1}" type="pres">
      <dgm:prSet presAssocID="{0892ABA2-8EFD-49E7-A8CC-BED6009430F7}" presName="composite" presStyleCnt="0"/>
      <dgm:spPr/>
    </dgm:pt>
    <dgm:pt modelId="{DF1DF0DA-ECEE-4CA6-9DBA-0E0B64795EA1}" type="pres">
      <dgm:prSet presAssocID="{0892ABA2-8EFD-49E7-A8CC-BED6009430F7}" presName="imgShp" presStyleLbl="fgImgPlace1" presStyleIdx="0" presStyleCnt="1" custScaleX="49784" custScaleY="50740" custLinFactNeighborX="-2072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B60E31FD-FAA3-41CA-8DBC-4842B294124E}" type="pres">
      <dgm:prSet presAssocID="{0892ABA2-8EFD-49E7-A8CC-BED6009430F7}" presName="txShp" presStyleLbl="node1" presStyleIdx="0" presStyleCnt="1" custScaleX="130543" custScaleY="50739" custLinFactNeighborX="-115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1D75477-62C1-4C10-9339-F17F246DC3B3}" type="presOf" srcId="{BBEDBE9D-4AC9-47CC-9C6C-55BCC7273F66}" destId="{585DC45B-0CC0-47C3-A513-C76B2EFEBAE7}" srcOrd="0" destOrd="0" presId="urn:microsoft.com/office/officeart/2005/8/layout/vList3#2"/>
    <dgm:cxn modelId="{6B9BAEFA-8291-4739-956B-D78961D5CB5A}" srcId="{BBEDBE9D-4AC9-47CC-9C6C-55BCC7273F66}" destId="{0892ABA2-8EFD-49E7-A8CC-BED6009430F7}" srcOrd="0" destOrd="0" parTransId="{0D7DAFE3-2E3F-4C6E-9BB3-3F28DC9D6AEC}" sibTransId="{20BB918D-F06C-4B48-B03D-15D70C4954E6}"/>
    <dgm:cxn modelId="{BF4776DF-CAF1-4721-96A8-18884E1C474B}" type="presOf" srcId="{0892ABA2-8EFD-49E7-A8CC-BED6009430F7}" destId="{B60E31FD-FAA3-41CA-8DBC-4842B294124E}" srcOrd="0" destOrd="0" presId="urn:microsoft.com/office/officeart/2005/8/layout/vList3#2"/>
    <dgm:cxn modelId="{997106B9-2C4C-45C3-9C19-5284EEE0F0F5}" type="presParOf" srcId="{585DC45B-0CC0-47C3-A513-C76B2EFEBAE7}" destId="{59A3431B-7EDF-4ED2-A1C2-17EB3965C0F1}" srcOrd="0" destOrd="0" presId="urn:microsoft.com/office/officeart/2005/8/layout/vList3#2"/>
    <dgm:cxn modelId="{EA400933-1301-421B-A39D-716CABF705FC}" type="presParOf" srcId="{59A3431B-7EDF-4ED2-A1C2-17EB3965C0F1}" destId="{DF1DF0DA-ECEE-4CA6-9DBA-0E0B64795EA1}" srcOrd="0" destOrd="0" presId="urn:microsoft.com/office/officeart/2005/8/layout/vList3#2"/>
    <dgm:cxn modelId="{E9DD2B7A-7EC2-4AFB-8C50-D56ABA38CA61}" type="presParOf" srcId="{59A3431B-7EDF-4ED2-A1C2-17EB3965C0F1}" destId="{B60E31FD-FAA3-41CA-8DBC-4842B294124E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0E31FD-FAA3-41CA-8DBC-4842B294124E}">
      <dsp:nvSpPr>
        <dsp:cNvPr id="0" name=""/>
        <dsp:cNvSpPr/>
      </dsp:nvSpPr>
      <dsp:spPr>
        <a:xfrm rot="10800000">
          <a:off x="0" y="199529"/>
          <a:ext cx="2843806" cy="411031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357227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黑体" pitchFamily="49" charset="-122"/>
              <a:ea typeface="黑体" pitchFamily="49" charset="-122"/>
            </a:rPr>
            <a:t>  2 </a:t>
          </a:r>
          <a:r>
            <a:rPr lang="zh-CN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拉拉手</a:t>
          </a:r>
          <a:r>
            <a:rPr lang="zh-CN" altLang="en-US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，</a:t>
          </a:r>
          <a:r>
            <a:rPr lang="zh-CN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交朋友</a:t>
          </a:r>
          <a:endParaRPr lang="zh-CN" sz="1800" kern="1200" dirty="0">
            <a:latin typeface="黑体" pitchFamily="49" charset="-122"/>
            <a:ea typeface="黑体" pitchFamily="49" charset="-122"/>
          </a:endParaRPr>
        </a:p>
      </dsp:txBody>
      <dsp:txXfrm rot="10800000">
        <a:off x="102758" y="199529"/>
        <a:ext cx="2741048" cy="411031"/>
      </dsp:txXfrm>
    </dsp:sp>
    <dsp:sp modelId="{DF1DF0DA-ECEE-4CA6-9DBA-0E0B64795EA1}">
      <dsp:nvSpPr>
        <dsp:cNvPr id="0" name=""/>
        <dsp:cNvSpPr/>
      </dsp:nvSpPr>
      <dsp:spPr>
        <a:xfrm>
          <a:off x="179150" y="199525"/>
          <a:ext cx="403295" cy="41103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0E31FD-FAA3-41CA-8DBC-4842B294124E}">
      <dsp:nvSpPr>
        <dsp:cNvPr id="0" name=""/>
        <dsp:cNvSpPr/>
      </dsp:nvSpPr>
      <dsp:spPr>
        <a:xfrm rot="10800000">
          <a:off x="0" y="199529"/>
          <a:ext cx="2843806" cy="411031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357227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黑体" pitchFamily="49" charset="-122"/>
              <a:ea typeface="黑体" pitchFamily="49" charset="-122"/>
            </a:rPr>
            <a:t>  2 </a:t>
          </a:r>
          <a:r>
            <a:rPr lang="zh-CN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拉拉手</a:t>
          </a:r>
          <a:r>
            <a:rPr lang="zh-CN" altLang="en-US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，</a:t>
          </a:r>
          <a:r>
            <a:rPr lang="zh-CN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交朋友</a:t>
          </a:r>
          <a:endParaRPr lang="zh-CN" sz="1800" kern="1200" dirty="0">
            <a:latin typeface="黑体" pitchFamily="49" charset="-122"/>
            <a:ea typeface="黑体" pitchFamily="49" charset="-122"/>
          </a:endParaRPr>
        </a:p>
      </dsp:txBody>
      <dsp:txXfrm rot="10800000">
        <a:off x="102758" y="199529"/>
        <a:ext cx="2741048" cy="411031"/>
      </dsp:txXfrm>
    </dsp:sp>
    <dsp:sp modelId="{DF1DF0DA-ECEE-4CA6-9DBA-0E0B64795EA1}">
      <dsp:nvSpPr>
        <dsp:cNvPr id="0" name=""/>
        <dsp:cNvSpPr/>
      </dsp:nvSpPr>
      <dsp:spPr>
        <a:xfrm>
          <a:off x="179150" y="199525"/>
          <a:ext cx="403295" cy="41103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0E31FD-FAA3-41CA-8DBC-4842B294124E}">
      <dsp:nvSpPr>
        <dsp:cNvPr id="0" name=""/>
        <dsp:cNvSpPr/>
      </dsp:nvSpPr>
      <dsp:spPr>
        <a:xfrm rot="10800000">
          <a:off x="0" y="199529"/>
          <a:ext cx="2843806" cy="411031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357227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黑体" pitchFamily="49" charset="-122"/>
              <a:ea typeface="黑体" pitchFamily="49" charset="-122"/>
            </a:rPr>
            <a:t>  2 </a:t>
          </a:r>
          <a:r>
            <a:rPr lang="zh-CN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拉拉手</a:t>
          </a:r>
          <a:r>
            <a:rPr lang="zh-CN" altLang="en-US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，</a:t>
          </a:r>
          <a:r>
            <a:rPr lang="zh-CN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交朋友</a:t>
          </a:r>
          <a:endParaRPr lang="zh-CN" sz="1800" kern="1200" dirty="0">
            <a:latin typeface="黑体" pitchFamily="49" charset="-122"/>
            <a:ea typeface="黑体" pitchFamily="49" charset="-122"/>
          </a:endParaRPr>
        </a:p>
      </dsp:txBody>
      <dsp:txXfrm rot="10800000">
        <a:off x="102758" y="199529"/>
        <a:ext cx="2741048" cy="411031"/>
      </dsp:txXfrm>
    </dsp:sp>
    <dsp:sp modelId="{DF1DF0DA-ECEE-4CA6-9DBA-0E0B64795EA1}">
      <dsp:nvSpPr>
        <dsp:cNvPr id="0" name=""/>
        <dsp:cNvSpPr/>
      </dsp:nvSpPr>
      <dsp:spPr>
        <a:xfrm>
          <a:off x="179150" y="199525"/>
          <a:ext cx="403295" cy="41103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0E31FD-FAA3-41CA-8DBC-4842B294124E}">
      <dsp:nvSpPr>
        <dsp:cNvPr id="0" name=""/>
        <dsp:cNvSpPr/>
      </dsp:nvSpPr>
      <dsp:spPr>
        <a:xfrm rot="10800000">
          <a:off x="0" y="199529"/>
          <a:ext cx="2843806" cy="411031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357227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黑体" pitchFamily="49" charset="-122"/>
              <a:ea typeface="黑体" pitchFamily="49" charset="-122"/>
            </a:rPr>
            <a:t>  2 </a:t>
          </a:r>
          <a:r>
            <a:rPr lang="zh-CN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拉拉手</a:t>
          </a:r>
          <a:r>
            <a:rPr lang="zh-CN" altLang="en-US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，</a:t>
          </a:r>
          <a:r>
            <a:rPr lang="zh-CN" sz="18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交朋友</a:t>
          </a:r>
          <a:endParaRPr lang="zh-CN" sz="1800" kern="1200" dirty="0">
            <a:latin typeface="黑体" pitchFamily="49" charset="-122"/>
            <a:ea typeface="黑体" pitchFamily="49" charset="-122"/>
          </a:endParaRPr>
        </a:p>
      </dsp:txBody>
      <dsp:txXfrm rot="10800000">
        <a:off x="102758" y="199529"/>
        <a:ext cx="2741048" cy="411031"/>
      </dsp:txXfrm>
    </dsp:sp>
    <dsp:sp modelId="{DF1DF0DA-ECEE-4CA6-9DBA-0E0B64795EA1}">
      <dsp:nvSpPr>
        <dsp:cNvPr id="0" name=""/>
        <dsp:cNvSpPr/>
      </dsp:nvSpPr>
      <dsp:spPr>
        <a:xfrm>
          <a:off x="179150" y="199525"/>
          <a:ext cx="403295" cy="41103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AF502-B059-4115-861C-E8829A87D3E2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B8015F-71BC-42B2-97EF-07364F539A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135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8015F-71BC-42B2-97EF-07364F539A1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748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B51A6-0D19-4560-A125-93171D3B8BED}" type="datetimeFigureOut">
              <a:rPr lang="zh-CN" altLang="en-US"/>
              <a:pPr>
                <a:defRPr/>
              </a:pPr>
              <a:t>2019/4/10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51E5-510B-4B6B-A6C0-FDB1BB601C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9756B-1B9F-4E15-9748-185C538BA63A}" type="datetimeFigureOut">
              <a:rPr lang="zh-CN" altLang="en-US"/>
              <a:pPr>
                <a:defRPr/>
              </a:pPr>
              <a:t>2019/4/10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EA6F3-A88A-4001-B303-DA7A06F705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9756B-1B9F-4E15-9748-185C538BA63A}" type="datetimeFigureOut">
              <a:rPr lang="zh-CN" altLang="en-US"/>
              <a:pPr>
                <a:defRPr/>
              </a:pPr>
              <a:t>2019/4/10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EA6F3-A88A-4001-B303-DA7A06F705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9756B-1B9F-4E15-9748-185C538BA63A}" type="datetimeFigureOut">
              <a:rPr lang="zh-CN" altLang="en-US"/>
              <a:pPr>
                <a:defRPr/>
              </a:pPr>
              <a:t>2019/4/10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EA6F3-A88A-4001-B303-DA7A06F705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5978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702C9C6-736D-40D3-8AED-AC46639AF231}" type="datetimeFigureOut">
              <a:rPr lang="zh-CN" altLang="en-US"/>
              <a:pPr>
                <a:defRPr/>
              </a:pPr>
              <a:t>2019/4/10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0023F71-93BB-46D1-BDF4-449670A6F5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2" r:id="rId3"/>
    <p:sldLayoutId id="2147483691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7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28386" y="1851670"/>
            <a:ext cx="3687228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3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拉拉手，交朋友</a:t>
            </a:r>
            <a:endParaRPr lang="en-US" altLang="zh-CN" sz="34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第二课时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80528" y="195486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  部</a:t>
            </a:r>
            <a:r>
              <a:rPr lang="zh-CN" altLang="en-US" sz="24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编</a:t>
            </a:r>
            <a:r>
              <a:rPr lang="zh-CN" altLang="en-US" sz="24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版道德与法治一年级上册</a:t>
            </a:r>
            <a:r>
              <a:rPr lang="zh-CN" altLang="en-US" sz="24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第一</a:t>
            </a:r>
            <a:r>
              <a:rPr lang="zh-CN" altLang="en-US" sz="24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单元    我是小学生啦</a:t>
            </a:r>
            <a:endParaRPr lang="zh-CN" altLang="en-US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99792" y="897564"/>
            <a:ext cx="397256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调查站 兴趣爱好找朋友</a:t>
            </a:r>
            <a:endParaRPr lang="zh-CN" altLang="en-US" sz="2800" b="1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9698" name="Picture 2" descr="C:\Users\arvin\Desktop\说课\教材\1.jpg"/>
          <p:cNvPicPr>
            <a:picLocks noChangeAspect="1" noChangeArrowheads="1"/>
          </p:cNvPicPr>
          <p:nvPr/>
        </p:nvPicPr>
        <p:blipFill>
          <a:blip r:embed="rId3" cstate="print"/>
          <a:srcRect t="10483" b="25934"/>
          <a:stretch>
            <a:fillRect/>
          </a:stretch>
        </p:blipFill>
        <p:spPr bwMode="auto">
          <a:xfrm>
            <a:off x="1331640" y="1620180"/>
            <a:ext cx="6588224" cy="3543858"/>
          </a:xfrm>
          <a:prstGeom prst="rect">
            <a:avLst/>
          </a:prstGeom>
          <a:noFill/>
        </p:spPr>
      </p:pic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2583505262"/>
              </p:ext>
            </p:extLst>
          </p:nvPr>
        </p:nvGraphicFramePr>
        <p:xfrm>
          <a:off x="0" y="0"/>
          <a:ext cx="3275856" cy="810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7784" y="897564"/>
            <a:ext cx="4153701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悄悄话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共享分担是朋友</a:t>
            </a:r>
            <a:endParaRPr lang="zh-CN" altLang="en-US" sz="2800" b="1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0722" name="Picture 2" descr="C:\Users\arvin\Desktop\说课\教材\2.jpg"/>
          <p:cNvPicPr>
            <a:picLocks noChangeAspect="1" noChangeArrowheads="1"/>
          </p:cNvPicPr>
          <p:nvPr/>
        </p:nvPicPr>
        <p:blipFill>
          <a:blip r:embed="rId2" cstate="print"/>
          <a:srcRect l="2127" t="15752" r="6915" b="31332"/>
          <a:stretch>
            <a:fillRect/>
          </a:stretch>
        </p:blipFill>
        <p:spPr bwMode="auto">
          <a:xfrm>
            <a:off x="1403648" y="1661668"/>
            <a:ext cx="6228183" cy="3489852"/>
          </a:xfrm>
          <a:prstGeom prst="rect">
            <a:avLst/>
          </a:prstGeom>
          <a:noFill/>
        </p:spPr>
      </p:pic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3411499766"/>
              </p:ext>
            </p:extLst>
          </p:nvPr>
        </p:nvGraphicFramePr>
        <p:xfrm>
          <a:off x="0" y="0"/>
          <a:ext cx="3275856" cy="810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9792" y="897564"/>
            <a:ext cx="397256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生活场 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我们一起找朋友</a:t>
            </a:r>
            <a:endParaRPr lang="zh-CN" altLang="en-US" sz="2800" b="1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6" name="Picture 2" descr="C:\Users\arvin\Desktop\55cb9f7d39708_1024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976" y="1563638"/>
            <a:ext cx="3960000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arvin\Desktop\201542416457250090bf.jpg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563638"/>
            <a:ext cx="3960000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2519423642"/>
              </p:ext>
            </p:extLst>
          </p:nvPr>
        </p:nvGraphicFramePr>
        <p:xfrm>
          <a:off x="0" y="0"/>
          <a:ext cx="3275856" cy="810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942437" y="2049692"/>
            <a:ext cx="7259126" cy="1530170"/>
          </a:xfrm>
          <a:prstGeom prst="round2DiagRect">
            <a:avLst/>
          </a:prstGeom>
          <a:solidFill>
            <a:srgbClr val="D6F0B6"/>
          </a:solidFill>
          <a:ln w="3175">
            <a:solidFill>
              <a:srgbClr val="81C12F"/>
            </a:solidFill>
          </a:ln>
          <a:effectLst>
            <a:outerShdw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180000" rIns="108000">
            <a:no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在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我们的成长过程中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，有好伙伴陪伴是我们的幸福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！请珍惜与好朋友的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相处时光！</a:t>
            </a: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2493529191"/>
              </p:ext>
            </p:extLst>
          </p:nvPr>
        </p:nvGraphicFramePr>
        <p:xfrm>
          <a:off x="0" y="0"/>
          <a:ext cx="3275856" cy="810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1039</TotalTime>
  <Words>65</Words>
  <Application>Microsoft Office PowerPoint</Application>
  <PresentationFormat>全屏显示(16:9)</PresentationFormat>
  <Paragraphs>13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黑体</vt:lpstr>
      <vt:lpstr>华文楷体</vt:lpstr>
      <vt:lpstr>华文新魏</vt:lpstr>
      <vt:lpstr>楷体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admin</cp:lastModifiedBy>
  <cp:revision>174</cp:revision>
  <dcterms:created xsi:type="dcterms:W3CDTF">2016-03-15T07:13:02Z</dcterms:created>
  <dcterms:modified xsi:type="dcterms:W3CDTF">2019-04-10T02:50:40Z</dcterms:modified>
</cp:coreProperties>
</file>